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3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70" r:id="rId11"/>
    <p:sldId id="271" r:id="rId12"/>
    <p:sldId id="272" r:id="rId13"/>
    <p:sldId id="266" r:id="rId14"/>
    <p:sldId id="267" r:id="rId15"/>
    <p:sldId id="269" r:id="rId16"/>
  </p:sldIdLst>
  <p:sldSz cx="9144000" cy="5143500" type="screen16x9"/>
  <p:notesSz cx="9144000" cy="5143500"/>
  <p:embeddedFontLst>
    <p:embeddedFont>
      <p:font typeface="Bookman Old Style" panose="02050604050505020204" pitchFamily="18" charset="0"/>
      <p:regular r:id="rId18"/>
      <p:bold r:id="rId19"/>
      <p:italic r:id="rId20"/>
      <p:boldItalic r:id="rId21"/>
    </p:embeddedFont>
    <p:embeddedFont>
      <p:font typeface="Tahoma" panose="020B0604030504040204" pitchFamily="34" charset="0"/>
      <p:regular r:id="rId22"/>
      <p:bold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000000"/>
          </p15:clr>
        </p15:guide>
        <p15:guide id="2" pos="216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6421841-A0CC-4751-808D-0F4FD5A94CED}" v="33" dt="2026-01-15T05:14:52.30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dhitya Elangovan" userId="e68afbb066d516fd" providerId="LiveId" clId="{CEAF32A1-784A-4B41-8CFF-7CAC69AE7625}"/>
    <pc:docChg chg="undo custSel addSld delSld modSld">
      <pc:chgData name="Adhitya Elangovan" userId="e68afbb066d516fd" providerId="LiveId" clId="{CEAF32A1-784A-4B41-8CFF-7CAC69AE7625}" dt="2026-01-15T05:16:54.661" v="3331" actId="47"/>
      <pc:docMkLst>
        <pc:docMk/>
      </pc:docMkLst>
      <pc:sldChg chg="modSp mod">
        <pc:chgData name="Adhitya Elangovan" userId="e68afbb066d516fd" providerId="LiveId" clId="{CEAF32A1-784A-4B41-8CFF-7CAC69AE7625}" dt="2026-01-14T06:22:25.367" v="226" actId="1076"/>
        <pc:sldMkLst>
          <pc:docMk/>
          <pc:sldMk cId="0" sldId="257"/>
        </pc:sldMkLst>
        <pc:spChg chg="mod">
          <ac:chgData name="Adhitya Elangovan" userId="e68afbb066d516fd" providerId="LiveId" clId="{CEAF32A1-784A-4B41-8CFF-7CAC69AE7625}" dt="2026-01-14T06:22:25.367" v="226" actId="1076"/>
          <ac:spMkLst>
            <pc:docMk/>
            <pc:sldMk cId="0" sldId="257"/>
            <ac:spMk id="51" creationId="{00000000-0000-0000-0000-000000000000}"/>
          </ac:spMkLst>
        </pc:spChg>
        <pc:picChg chg="mod">
          <ac:chgData name="Adhitya Elangovan" userId="e68afbb066d516fd" providerId="LiveId" clId="{CEAF32A1-784A-4B41-8CFF-7CAC69AE7625}" dt="2026-01-14T06:22:19.418" v="225" actId="14100"/>
          <ac:picMkLst>
            <pc:docMk/>
            <pc:sldMk cId="0" sldId="257"/>
            <ac:picMk id="52" creationId="{00000000-0000-0000-0000-000000000000}"/>
          </ac:picMkLst>
        </pc:picChg>
      </pc:sldChg>
      <pc:sldChg chg="addSp modSp mod">
        <pc:chgData name="Adhitya Elangovan" userId="e68afbb066d516fd" providerId="LiveId" clId="{CEAF32A1-784A-4B41-8CFF-7CAC69AE7625}" dt="2026-01-14T07:12:02.716" v="1296" actId="113"/>
        <pc:sldMkLst>
          <pc:docMk/>
          <pc:sldMk cId="0" sldId="258"/>
        </pc:sldMkLst>
        <pc:spChg chg="add mod">
          <ac:chgData name="Adhitya Elangovan" userId="e68afbb066d516fd" providerId="LiveId" clId="{CEAF32A1-784A-4B41-8CFF-7CAC69AE7625}" dt="2026-01-14T07:12:02.716" v="1296" actId="113"/>
          <ac:spMkLst>
            <pc:docMk/>
            <pc:sldMk cId="0" sldId="258"/>
            <ac:spMk id="2" creationId="{07ACA5F4-E183-AD24-E430-164608B10744}"/>
          </ac:spMkLst>
        </pc:spChg>
        <pc:spChg chg="mod">
          <ac:chgData name="Adhitya Elangovan" userId="e68afbb066d516fd" providerId="LiveId" clId="{CEAF32A1-784A-4B41-8CFF-7CAC69AE7625}" dt="2026-01-14T07:01:17.306" v="253" actId="14100"/>
          <ac:spMkLst>
            <pc:docMk/>
            <pc:sldMk cId="0" sldId="258"/>
            <ac:spMk id="57" creationId="{00000000-0000-0000-0000-000000000000}"/>
          </ac:spMkLst>
        </pc:spChg>
      </pc:sldChg>
      <pc:sldChg chg="modSp mod">
        <pc:chgData name="Adhitya Elangovan" userId="e68afbb066d516fd" providerId="LiveId" clId="{CEAF32A1-784A-4B41-8CFF-7CAC69AE7625}" dt="2026-01-14T07:36:07.914" v="2034" actId="207"/>
        <pc:sldMkLst>
          <pc:docMk/>
          <pc:sldMk cId="0" sldId="259"/>
        </pc:sldMkLst>
        <pc:spChg chg="mod">
          <ac:chgData name="Adhitya Elangovan" userId="e68afbb066d516fd" providerId="LiveId" clId="{CEAF32A1-784A-4B41-8CFF-7CAC69AE7625}" dt="2026-01-14T07:36:07.914" v="2034" actId="207"/>
          <ac:spMkLst>
            <pc:docMk/>
            <pc:sldMk cId="0" sldId="259"/>
            <ac:spMk id="63" creationId="{00000000-0000-0000-0000-000000000000}"/>
          </ac:spMkLst>
        </pc:spChg>
      </pc:sldChg>
      <pc:sldChg chg="addSp modSp mod">
        <pc:chgData name="Adhitya Elangovan" userId="e68afbb066d516fd" providerId="LiveId" clId="{CEAF32A1-784A-4B41-8CFF-7CAC69AE7625}" dt="2026-01-14T15:22:27.968" v="2158" actId="404"/>
        <pc:sldMkLst>
          <pc:docMk/>
          <pc:sldMk cId="0" sldId="260"/>
        </pc:sldMkLst>
        <pc:spChg chg="add mod">
          <ac:chgData name="Adhitya Elangovan" userId="e68afbb066d516fd" providerId="LiveId" clId="{CEAF32A1-784A-4B41-8CFF-7CAC69AE7625}" dt="2026-01-14T15:22:27.968" v="2158" actId="404"/>
          <ac:spMkLst>
            <pc:docMk/>
            <pc:sldMk cId="0" sldId="260"/>
            <ac:spMk id="2" creationId="{1B3FF74D-ABBF-437A-2761-BE19EDB6F83C}"/>
          </ac:spMkLst>
        </pc:spChg>
        <pc:spChg chg="mod">
          <ac:chgData name="Adhitya Elangovan" userId="e68afbb066d516fd" providerId="LiveId" clId="{CEAF32A1-784A-4B41-8CFF-7CAC69AE7625}" dt="2026-01-14T15:20:41.831" v="2084" actId="1076"/>
          <ac:spMkLst>
            <pc:docMk/>
            <pc:sldMk cId="0" sldId="260"/>
            <ac:spMk id="69" creationId="{00000000-0000-0000-0000-000000000000}"/>
          </ac:spMkLst>
        </pc:spChg>
      </pc:sldChg>
      <pc:sldChg chg="addSp delSp modSp mod">
        <pc:chgData name="Adhitya Elangovan" userId="e68afbb066d516fd" providerId="LiveId" clId="{CEAF32A1-784A-4B41-8CFF-7CAC69AE7625}" dt="2026-01-14T15:22:59.565" v="2162" actId="2711"/>
        <pc:sldMkLst>
          <pc:docMk/>
          <pc:sldMk cId="0" sldId="261"/>
        </pc:sldMkLst>
        <pc:spChg chg="add del mod">
          <ac:chgData name="Adhitya Elangovan" userId="e68afbb066d516fd" providerId="LiveId" clId="{CEAF32A1-784A-4B41-8CFF-7CAC69AE7625}" dt="2026-01-14T15:09:10.569" v="2044"/>
          <ac:spMkLst>
            <pc:docMk/>
            <pc:sldMk cId="0" sldId="261"/>
            <ac:spMk id="2" creationId="{FE4C26B5-4CEB-6DCF-72D7-4A5E48E9ECF5}"/>
          </ac:spMkLst>
        </pc:spChg>
        <pc:spChg chg="add mod">
          <ac:chgData name="Adhitya Elangovan" userId="e68afbb066d516fd" providerId="LiveId" clId="{CEAF32A1-784A-4B41-8CFF-7CAC69AE7625}" dt="2026-01-14T15:22:59.565" v="2162" actId="2711"/>
          <ac:spMkLst>
            <pc:docMk/>
            <pc:sldMk cId="0" sldId="261"/>
            <ac:spMk id="3" creationId="{85D9F2F9-D5D1-6A3D-D0E7-734275EC22F5}"/>
          </ac:spMkLst>
        </pc:spChg>
        <pc:spChg chg="mod">
          <ac:chgData name="Adhitya Elangovan" userId="e68afbb066d516fd" providerId="LiveId" clId="{CEAF32A1-784A-4B41-8CFF-7CAC69AE7625}" dt="2026-01-14T15:15:16.215" v="2067" actId="20577"/>
          <ac:spMkLst>
            <pc:docMk/>
            <pc:sldMk cId="0" sldId="261"/>
            <ac:spMk id="75" creationId="{00000000-0000-0000-0000-000000000000}"/>
          </ac:spMkLst>
        </pc:spChg>
      </pc:sldChg>
      <pc:sldChg chg="addSp delSp modSp mod">
        <pc:chgData name="Adhitya Elangovan" userId="e68afbb066d516fd" providerId="LiveId" clId="{CEAF32A1-784A-4B41-8CFF-7CAC69AE7625}" dt="2026-01-15T03:46:07.609" v="2196" actId="14100"/>
        <pc:sldMkLst>
          <pc:docMk/>
          <pc:sldMk cId="0" sldId="262"/>
        </pc:sldMkLst>
        <pc:spChg chg="mod">
          <ac:chgData name="Adhitya Elangovan" userId="e68afbb066d516fd" providerId="LiveId" clId="{CEAF32A1-784A-4B41-8CFF-7CAC69AE7625}" dt="2026-01-15T03:46:07.609" v="2196" actId="14100"/>
          <ac:spMkLst>
            <pc:docMk/>
            <pc:sldMk cId="0" sldId="262"/>
            <ac:spMk id="81" creationId="{00000000-0000-0000-0000-000000000000}"/>
          </ac:spMkLst>
        </pc:spChg>
        <pc:picChg chg="add del mod">
          <ac:chgData name="Adhitya Elangovan" userId="e68afbb066d516fd" providerId="LiveId" clId="{CEAF32A1-784A-4B41-8CFF-7CAC69AE7625}" dt="2026-01-15T03:43:17.042" v="2167" actId="478"/>
          <ac:picMkLst>
            <pc:docMk/>
            <pc:sldMk cId="0" sldId="262"/>
            <ac:picMk id="3" creationId="{5F1A3DA5-6AED-F254-C95C-1218590C9267}"/>
          </ac:picMkLst>
        </pc:picChg>
        <pc:picChg chg="add mod">
          <ac:chgData name="Adhitya Elangovan" userId="e68afbb066d516fd" providerId="LiveId" clId="{CEAF32A1-784A-4B41-8CFF-7CAC69AE7625}" dt="2026-01-15T03:43:58.554" v="2172" actId="14100"/>
          <ac:picMkLst>
            <pc:docMk/>
            <pc:sldMk cId="0" sldId="262"/>
            <ac:picMk id="5" creationId="{7BCF29F3-4F10-08DD-34F3-63CFF90297E6}"/>
          </ac:picMkLst>
        </pc:picChg>
      </pc:sldChg>
      <pc:sldChg chg="modSp del mod">
        <pc:chgData name="Adhitya Elangovan" userId="e68afbb066d516fd" providerId="LiveId" clId="{CEAF32A1-784A-4B41-8CFF-7CAC69AE7625}" dt="2026-01-15T04:13:50.379" v="3279" actId="47"/>
        <pc:sldMkLst>
          <pc:docMk/>
          <pc:sldMk cId="0" sldId="263"/>
        </pc:sldMkLst>
        <pc:spChg chg="mod">
          <ac:chgData name="Adhitya Elangovan" userId="e68afbb066d516fd" providerId="LiveId" clId="{CEAF32A1-784A-4B41-8CFF-7CAC69AE7625}" dt="2026-01-15T03:46:30.198" v="2198" actId="20577"/>
          <ac:spMkLst>
            <pc:docMk/>
            <pc:sldMk cId="0" sldId="263"/>
            <ac:spMk id="87" creationId="{00000000-0000-0000-0000-000000000000}"/>
          </ac:spMkLst>
        </pc:spChg>
      </pc:sldChg>
      <pc:sldChg chg="addSp delSp modSp mod">
        <pc:chgData name="Adhitya Elangovan" userId="e68afbb066d516fd" providerId="LiveId" clId="{CEAF32A1-784A-4B41-8CFF-7CAC69AE7625}" dt="2026-01-15T04:13:19.183" v="3278" actId="403"/>
        <pc:sldMkLst>
          <pc:docMk/>
          <pc:sldMk cId="0" sldId="264"/>
        </pc:sldMkLst>
        <pc:spChg chg="add mod">
          <ac:chgData name="Adhitya Elangovan" userId="e68afbb066d516fd" providerId="LiveId" clId="{CEAF32A1-784A-4B41-8CFF-7CAC69AE7625}" dt="2026-01-15T03:51:53.990" v="2207" actId="207"/>
          <ac:spMkLst>
            <pc:docMk/>
            <pc:sldMk cId="0" sldId="264"/>
            <ac:spMk id="2" creationId="{0A926E62-68EF-E90B-AEF1-829704B76765}"/>
          </ac:spMkLst>
        </pc:spChg>
        <pc:spChg chg="add del">
          <ac:chgData name="Adhitya Elangovan" userId="e68afbb066d516fd" providerId="LiveId" clId="{CEAF32A1-784A-4B41-8CFF-7CAC69AE7625}" dt="2026-01-15T03:51:48.238" v="2205" actId="11529"/>
          <ac:spMkLst>
            <pc:docMk/>
            <pc:sldMk cId="0" sldId="264"/>
            <ac:spMk id="3" creationId="{AA1AE642-AD97-ED2F-A6BC-3DFBE3E8C1FE}"/>
          </ac:spMkLst>
        </pc:spChg>
        <pc:spChg chg="add mod">
          <ac:chgData name="Adhitya Elangovan" userId="e68afbb066d516fd" providerId="LiveId" clId="{CEAF32A1-784A-4B41-8CFF-7CAC69AE7625}" dt="2026-01-15T03:58:24.762" v="2496" actId="12"/>
          <ac:spMkLst>
            <pc:docMk/>
            <pc:sldMk cId="0" sldId="264"/>
            <ac:spMk id="4" creationId="{97D5C5AB-9A79-AA58-38CD-1B477D1A2D94}"/>
          </ac:spMkLst>
        </pc:spChg>
        <pc:spChg chg="add del">
          <ac:chgData name="Adhitya Elangovan" userId="e68afbb066d516fd" providerId="LiveId" clId="{CEAF32A1-784A-4B41-8CFF-7CAC69AE7625}" dt="2026-01-15T03:55:04.407" v="2309" actId="11529"/>
          <ac:spMkLst>
            <pc:docMk/>
            <pc:sldMk cId="0" sldId="264"/>
            <ac:spMk id="8" creationId="{08360C92-8C25-8E2E-9199-A2AE02914329}"/>
          </ac:spMkLst>
        </pc:spChg>
        <pc:spChg chg="add mod">
          <ac:chgData name="Adhitya Elangovan" userId="e68afbb066d516fd" providerId="LiveId" clId="{CEAF32A1-784A-4B41-8CFF-7CAC69AE7625}" dt="2026-01-15T03:57:40.572" v="2486" actId="1076"/>
          <ac:spMkLst>
            <pc:docMk/>
            <pc:sldMk cId="0" sldId="264"/>
            <ac:spMk id="9" creationId="{3BEF7628-4D80-8F91-F53C-2D8E54BA6D89}"/>
          </ac:spMkLst>
        </pc:spChg>
        <pc:spChg chg="add mod">
          <ac:chgData name="Adhitya Elangovan" userId="e68afbb066d516fd" providerId="LiveId" clId="{CEAF32A1-784A-4B41-8CFF-7CAC69AE7625}" dt="2026-01-15T03:58:40.452" v="2508" actId="20577"/>
          <ac:spMkLst>
            <pc:docMk/>
            <pc:sldMk cId="0" sldId="264"/>
            <ac:spMk id="10" creationId="{4129D2F3-B480-6D71-D868-EA2EDB87416D}"/>
          </ac:spMkLst>
        </pc:spChg>
        <pc:spChg chg="add mod">
          <ac:chgData name="Adhitya Elangovan" userId="e68afbb066d516fd" providerId="LiveId" clId="{CEAF32A1-784A-4B41-8CFF-7CAC69AE7625}" dt="2026-01-15T03:59:11.758" v="2514" actId="1076"/>
          <ac:spMkLst>
            <pc:docMk/>
            <pc:sldMk cId="0" sldId="264"/>
            <ac:spMk id="14" creationId="{C996C7FD-815A-4220-2A03-299F506C0C83}"/>
          </ac:spMkLst>
        </pc:spChg>
        <pc:spChg chg="add mod">
          <ac:chgData name="Adhitya Elangovan" userId="e68afbb066d516fd" providerId="LiveId" clId="{CEAF32A1-784A-4B41-8CFF-7CAC69AE7625}" dt="2026-01-15T03:59:14.457" v="2515"/>
          <ac:spMkLst>
            <pc:docMk/>
            <pc:sldMk cId="0" sldId="264"/>
            <ac:spMk id="15" creationId="{CFD7015B-D4FF-F1CC-B166-413C2E7D2A8F}"/>
          </ac:spMkLst>
        </pc:spChg>
        <pc:spChg chg="add mod">
          <ac:chgData name="Adhitya Elangovan" userId="e68afbb066d516fd" providerId="LiveId" clId="{CEAF32A1-784A-4B41-8CFF-7CAC69AE7625}" dt="2026-01-15T04:12:38.782" v="3240" actId="1076"/>
          <ac:spMkLst>
            <pc:docMk/>
            <pc:sldMk cId="0" sldId="264"/>
            <ac:spMk id="16" creationId="{03DDE924-33D5-7F36-C0DE-A50213A17F72}"/>
          </ac:spMkLst>
        </pc:spChg>
        <pc:spChg chg="add mod">
          <ac:chgData name="Adhitya Elangovan" userId="e68afbb066d516fd" providerId="LiveId" clId="{CEAF32A1-784A-4B41-8CFF-7CAC69AE7625}" dt="2026-01-15T04:02:15.871" v="2775" actId="1076"/>
          <ac:spMkLst>
            <pc:docMk/>
            <pc:sldMk cId="0" sldId="264"/>
            <ac:spMk id="20" creationId="{D0CF0085-9157-14A0-905C-4104CEEFA1B5}"/>
          </ac:spMkLst>
        </pc:spChg>
        <pc:spChg chg="add mod">
          <ac:chgData name="Adhitya Elangovan" userId="e68afbb066d516fd" providerId="LiveId" clId="{CEAF32A1-784A-4B41-8CFF-7CAC69AE7625}" dt="2026-01-15T04:03:57.474" v="3001" actId="20577"/>
          <ac:spMkLst>
            <pc:docMk/>
            <pc:sldMk cId="0" sldId="264"/>
            <ac:spMk id="21" creationId="{0961AFDE-852C-9A69-3FD7-D6CA155CA3AC}"/>
          </ac:spMkLst>
        </pc:spChg>
        <pc:spChg chg="add mod">
          <ac:chgData name="Adhitya Elangovan" userId="e68afbb066d516fd" providerId="LiveId" clId="{CEAF32A1-784A-4B41-8CFF-7CAC69AE7625}" dt="2026-01-15T04:05:44.967" v="3015" actId="14100"/>
          <ac:spMkLst>
            <pc:docMk/>
            <pc:sldMk cId="0" sldId="264"/>
            <ac:spMk id="27" creationId="{08FC2431-303C-199D-BA53-8CF357A900C8}"/>
          </ac:spMkLst>
        </pc:spChg>
        <pc:spChg chg="add mod">
          <ac:chgData name="Adhitya Elangovan" userId="e68afbb066d516fd" providerId="LiveId" clId="{CEAF32A1-784A-4B41-8CFF-7CAC69AE7625}" dt="2026-01-15T04:07:09.106" v="3156" actId="20577"/>
          <ac:spMkLst>
            <pc:docMk/>
            <pc:sldMk cId="0" sldId="264"/>
            <ac:spMk id="28" creationId="{DCC4C2A7-0307-064E-A5AD-9172BCA3C4FC}"/>
          </ac:spMkLst>
        </pc:spChg>
        <pc:spChg chg="add mod">
          <ac:chgData name="Adhitya Elangovan" userId="e68afbb066d516fd" providerId="LiveId" clId="{CEAF32A1-784A-4B41-8CFF-7CAC69AE7625}" dt="2026-01-15T04:08:04.437" v="3182" actId="1076"/>
          <ac:spMkLst>
            <pc:docMk/>
            <pc:sldMk cId="0" sldId="264"/>
            <ac:spMk id="29" creationId="{27DD06AC-E723-CB8B-C145-63E13818A5F3}"/>
          </ac:spMkLst>
        </pc:spChg>
        <pc:spChg chg="add mod">
          <ac:chgData name="Adhitya Elangovan" userId="e68afbb066d516fd" providerId="LiveId" clId="{CEAF32A1-784A-4B41-8CFF-7CAC69AE7625}" dt="2026-01-15T04:08:13.712" v="3184" actId="1076"/>
          <ac:spMkLst>
            <pc:docMk/>
            <pc:sldMk cId="0" sldId="264"/>
            <ac:spMk id="30" creationId="{7BB97B40-7100-682F-E846-B5BF82F5A11D}"/>
          </ac:spMkLst>
        </pc:spChg>
        <pc:spChg chg="add mod">
          <ac:chgData name="Adhitya Elangovan" userId="e68afbb066d516fd" providerId="LiveId" clId="{CEAF32A1-784A-4B41-8CFF-7CAC69AE7625}" dt="2026-01-15T04:08:52.467" v="3216" actId="1076"/>
          <ac:spMkLst>
            <pc:docMk/>
            <pc:sldMk cId="0" sldId="264"/>
            <ac:spMk id="31" creationId="{9F78B934-E466-7A27-8FFC-3FDFAB80547E}"/>
          </ac:spMkLst>
        </pc:spChg>
        <pc:spChg chg="add mod">
          <ac:chgData name="Adhitya Elangovan" userId="e68afbb066d516fd" providerId="LiveId" clId="{CEAF32A1-784A-4B41-8CFF-7CAC69AE7625}" dt="2026-01-15T04:09:26.726" v="3236" actId="20577"/>
          <ac:spMkLst>
            <pc:docMk/>
            <pc:sldMk cId="0" sldId="264"/>
            <ac:spMk id="32" creationId="{B1CE60F3-825B-8EAB-7BF7-BE4FD98994C1}"/>
          </ac:spMkLst>
        </pc:spChg>
        <pc:spChg chg="add mod">
          <ac:chgData name="Adhitya Elangovan" userId="e68afbb066d516fd" providerId="LiveId" clId="{CEAF32A1-784A-4B41-8CFF-7CAC69AE7625}" dt="2026-01-15T04:12:55.788" v="3263" actId="20577"/>
          <ac:spMkLst>
            <pc:docMk/>
            <pc:sldMk cId="0" sldId="264"/>
            <ac:spMk id="33" creationId="{9CDB1BCA-EE8C-928D-0A51-8D8683DECDCE}"/>
          </ac:spMkLst>
        </pc:spChg>
        <pc:spChg chg="add mod">
          <ac:chgData name="Adhitya Elangovan" userId="e68afbb066d516fd" providerId="LiveId" clId="{CEAF32A1-784A-4B41-8CFF-7CAC69AE7625}" dt="2026-01-15T04:13:19.183" v="3278" actId="403"/>
          <ac:spMkLst>
            <pc:docMk/>
            <pc:sldMk cId="0" sldId="264"/>
            <ac:spMk id="34" creationId="{B12D3235-500A-ACDD-DB52-7407F2CDB289}"/>
          </ac:spMkLst>
        </pc:spChg>
        <pc:spChg chg="mod">
          <ac:chgData name="Adhitya Elangovan" userId="e68afbb066d516fd" providerId="LiveId" clId="{CEAF32A1-784A-4B41-8CFF-7CAC69AE7625}" dt="2026-01-15T03:48:18.781" v="2200" actId="207"/>
          <ac:spMkLst>
            <pc:docMk/>
            <pc:sldMk cId="0" sldId="264"/>
            <ac:spMk id="93" creationId="{00000000-0000-0000-0000-000000000000}"/>
          </ac:spMkLst>
        </pc:spChg>
        <pc:cxnChg chg="add mod">
          <ac:chgData name="Adhitya Elangovan" userId="e68afbb066d516fd" providerId="LiveId" clId="{CEAF32A1-784A-4B41-8CFF-7CAC69AE7625}" dt="2026-01-15T03:57:35.971" v="2485" actId="14100"/>
          <ac:cxnSpMkLst>
            <pc:docMk/>
            <pc:sldMk cId="0" sldId="264"/>
            <ac:cxnSpMk id="6" creationId="{0B5F4062-43E2-7579-3646-8137E79BA2D9}"/>
          </ac:cxnSpMkLst>
        </pc:cxnChg>
        <pc:cxnChg chg="add del mod">
          <ac:chgData name="Adhitya Elangovan" userId="e68afbb066d516fd" providerId="LiveId" clId="{CEAF32A1-784A-4B41-8CFF-7CAC69AE7625}" dt="2026-01-15T03:58:46.569" v="2510" actId="478"/>
          <ac:cxnSpMkLst>
            <pc:docMk/>
            <pc:sldMk cId="0" sldId="264"/>
            <ac:cxnSpMk id="11" creationId="{0D314F44-FA0B-A4BD-E7D8-032FAA13706F}"/>
          </ac:cxnSpMkLst>
        </pc:cxnChg>
        <pc:cxnChg chg="add mod">
          <ac:chgData name="Adhitya Elangovan" userId="e68afbb066d516fd" providerId="LiveId" clId="{CEAF32A1-784A-4B41-8CFF-7CAC69AE7625}" dt="2026-01-15T04:04:13.759" v="3003" actId="1076"/>
          <ac:cxnSpMkLst>
            <pc:docMk/>
            <pc:sldMk cId="0" sldId="264"/>
            <ac:cxnSpMk id="13" creationId="{BC23ECC9-0DEB-183B-B9F1-5C26A2706AF3}"/>
          </ac:cxnSpMkLst>
        </pc:cxnChg>
        <pc:cxnChg chg="add mod">
          <ac:chgData name="Adhitya Elangovan" userId="e68afbb066d516fd" providerId="LiveId" clId="{CEAF32A1-784A-4B41-8CFF-7CAC69AE7625}" dt="2026-01-15T04:04:17.146" v="3004" actId="1076"/>
          <ac:cxnSpMkLst>
            <pc:docMk/>
            <pc:sldMk cId="0" sldId="264"/>
            <ac:cxnSpMk id="17" creationId="{44C10D8D-F0D2-528F-2E53-CE37419F9045}"/>
          </ac:cxnSpMkLst>
        </pc:cxnChg>
        <pc:cxnChg chg="add mod">
          <ac:chgData name="Adhitya Elangovan" userId="e68afbb066d516fd" providerId="LiveId" clId="{CEAF32A1-784A-4B41-8CFF-7CAC69AE7625}" dt="2026-01-15T04:04:25.159" v="3006" actId="1076"/>
          <ac:cxnSpMkLst>
            <pc:docMk/>
            <pc:sldMk cId="0" sldId="264"/>
            <ac:cxnSpMk id="22" creationId="{EAC6BB1D-DE83-7BB9-47AC-DAEA6C9C52E2}"/>
          </ac:cxnSpMkLst>
        </pc:cxnChg>
        <pc:cxnChg chg="add mod">
          <ac:chgData name="Adhitya Elangovan" userId="e68afbb066d516fd" providerId="LiveId" clId="{CEAF32A1-784A-4B41-8CFF-7CAC69AE7625}" dt="2026-01-15T04:04:31.837" v="3008" actId="1076"/>
          <ac:cxnSpMkLst>
            <pc:docMk/>
            <pc:sldMk cId="0" sldId="264"/>
            <ac:cxnSpMk id="23" creationId="{421FAA67-13C0-D08A-4088-B1EDD8E0D921}"/>
          </ac:cxnSpMkLst>
        </pc:cxnChg>
        <pc:cxnChg chg="add mod">
          <ac:chgData name="Adhitya Elangovan" userId="e68afbb066d516fd" providerId="LiveId" clId="{CEAF32A1-784A-4B41-8CFF-7CAC69AE7625}" dt="2026-01-15T04:05:29.364" v="3012" actId="13822"/>
          <ac:cxnSpMkLst>
            <pc:docMk/>
            <pc:sldMk cId="0" sldId="264"/>
            <ac:cxnSpMk id="25" creationId="{952D4552-D316-6684-F96E-0D64DD4662CA}"/>
          </ac:cxnSpMkLst>
        </pc:cxnChg>
      </pc:sldChg>
      <pc:sldChg chg="addSp modSp mod">
        <pc:chgData name="Adhitya Elangovan" userId="e68afbb066d516fd" providerId="LiveId" clId="{CEAF32A1-784A-4B41-8CFF-7CAC69AE7625}" dt="2026-01-15T04:14:53.650" v="3284" actId="1076"/>
        <pc:sldMkLst>
          <pc:docMk/>
          <pc:sldMk cId="0" sldId="265"/>
        </pc:sldMkLst>
        <pc:spChg chg="mod">
          <ac:chgData name="Adhitya Elangovan" userId="e68afbb066d516fd" providerId="LiveId" clId="{CEAF32A1-784A-4B41-8CFF-7CAC69AE7625}" dt="2026-01-15T04:13:57.364" v="3280" actId="1076"/>
          <ac:spMkLst>
            <pc:docMk/>
            <pc:sldMk cId="0" sldId="265"/>
            <ac:spMk id="99" creationId="{00000000-0000-0000-0000-000000000000}"/>
          </ac:spMkLst>
        </pc:spChg>
        <pc:picChg chg="add mod">
          <ac:chgData name="Adhitya Elangovan" userId="e68afbb066d516fd" providerId="LiveId" clId="{CEAF32A1-784A-4B41-8CFF-7CAC69AE7625}" dt="2026-01-15T04:14:53.650" v="3284" actId="1076"/>
          <ac:picMkLst>
            <pc:docMk/>
            <pc:sldMk cId="0" sldId="265"/>
            <ac:picMk id="3" creationId="{DABFDE14-7E59-03A2-FAD7-6AB5C052BF36}"/>
          </ac:picMkLst>
        </pc:picChg>
      </pc:sldChg>
      <pc:sldChg chg="addSp modSp mod">
        <pc:chgData name="Adhitya Elangovan" userId="e68afbb066d516fd" providerId="LiveId" clId="{CEAF32A1-784A-4B41-8CFF-7CAC69AE7625}" dt="2026-01-15T05:16:48.630" v="3330" actId="1076"/>
        <pc:sldMkLst>
          <pc:docMk/>
          <pc:sldMk cId="0" sldId="266"/>
        </pc:sldMkLst>
        <pc:spChg chg="add mod">
          <ac:chgData name="Adhitya Elangovan" userId="e68afbb066d516fd" providerId="LiveId" clId="{CEAF32A1-784A-4B41-8CFF-7CAC69AE7625}" dt="2026-01-15T05:16:48.630" v="3330" actId="1076"/>
          <ac:spMkLst>
            <pc:docMk/>
            <pc:sldMk cId="0" sldId="266"/>
            <ac:spMk id="3" creationId="{70FB24DB-A716-A441-F601-AD5D2D67E4AC}"/>
          </ac:spMkLst>
        </pc:spChg>
        <pc:spChg chg="mod">
          <ac:chgData name="Adhitya Elangovan" userId="e68afbb066d516fd" providerId="LiveId" clId="{CEAF32A1-784A-4B41-8CFF-7CAC69AE7625}" dt="2026-01-15T05:15:31.143" v="3315" actId="1076"/>
          <ac:spMkLst>
            <pc:docMk/>
            <pc:sldMk cId="0" sldId="266"/>
            <ac:spMk id="105" creationId="{00000000-0000-0000-0000-000000000000}"/>
          </ac:spMkLst>
        </pc:spChg>
        <pc:picChg chg="mod">
          <ac:chgData name="Adhitya Elangovan" userId="e68afbb066d516fd" providerId="LiveId" clId="{CEAF32A1-784A-4B41-8CFF-7CAC69AE7625}" dt="2026-01-15T05:15:27.443" v="3314" actId="1076"/>
          <ac:picMkLst>
            <pc:docMk/>
            <pc:sldMk cId="0" sldId="266"/>
            <ac:picMk id="106" creationId="{00000000-0000-0000-0000-000000000000}"/>
          </ac:picMkLst>
        </pc:picChg>
      </pc:sldChg>
      <pc:sldChg chg="del">
        <pc:chgData name="Adhitya Elangovan" userId="e68afbb066d516fd" providerId="LiveId" clId="{CEAF32A1-784A-4B41-8CFF-7CAC69AE7625}" dt="2026-01-15T05:16:54.661" v="3331" actId="47"/>
        <pc:sldMkLst>
          <pc:docMk/>
          <pc:sldMk cId="0" sldId="268"/>
        </pc:sldMkLst>
      </pc:sldChg>
      <pc:sldChg chg="addSp modSp new mod">
        <pc:chgData name="Adhitya Elangovan" userId="e68afbb066d516fd" providerId="LiveId" clId="{CEAF32A1-784A-4B41-8CFF-7CAC69AE7625}" dt="2026-01-15T04:15:32.528" v="3286" actId="1076"/>
        <pc:sldMkLst>
          <pc:docMk/>
          <pc:sldMk cId="3767188311" sldId="270"/>
        </pc:sldMkLst>
        <pc:picChg chg="add mod">
          <ac:chgData name="Adhitya Elangovan" userId="e68afbb066d516fd" providerId="LiveId" clId="{CEAF32A1-784A-4B41-8CFF-7CAC69AE7625}" dt="2026-01-15T04:14:21.021" v="3282"/>
          <ac:picMkLst>
            <pc:docMk/>
            <pc:sldMk cId="3767188311" sldId="270"/>
            <ac:picMk id="2" creationId="{5F776E43-65AE-D116-A5E0-B5DBE98B5E3A}"/>
          </ac:picMkLst>
        </pc:picChg>
        <pc:picChg chg="add mod">
          <ac:chgData name="Adhitya Elangovan" userId="e68afbb066d516fd" providerId="LiveId" clId="{CEAF32A1-784A-4B41-8CFF-7CAC69AE7625}" dt="2026-01-15T04:15:32.528" v="3286" actId="1076"/>
          <ac:picMkLst>
            <pc:docMk/>
            <pc:sldMk cId="3767188311" sldId="270"/>
            <ac:picMk id="4" creationId="{073774AA-5006-E124-F640-CE655DC543FF}"/>
          </ac:picMkLst>
        </pc:picChg>
      </pc:sldChg>
      <pc:sldChg chg="addSp modSp new mod">
        <pc:chgData name="Adhitya Elangovan" userId="e68afbb066d516fd" providerId="LiveId" clId="{CEAF32A1-784A-4B41-8CFF-7CAC69AE7625}" dt="2026-01-15T04:17:42.021" v="3291" actId="14100"/>
        <pc:sldMkLst>
          <pc:docMk/>
          <pc:sldMk cId="3185060688" sldId="271"/>
        </pc:sldMkLst>
        <pc:picChg chg="add mod">
          <ac:chgData name="Adhitya Elangovan" userId="e68afbb066d516fd" providerId="LiveId" clId="{CEAF32A1-784A-4B41-8CFF-7CAC69AE7625}" dt="2026-01-15T04:17:24.560" v="3288"/>
          <ac:picMkLst>
            <pc:docMk/>
            <pc:sldMk cId="3185060688" sldId="271"/>
            <ac:picMk id="2" creationId="{36D513CF-AE88-6E97-C916-24ABB8A102E1}"/>
          </ac:picMkLst>
        </pc:picChg>
        <pc:picChg chg="add mod">
          <ac:chgData name="Adhitya Elangovan" userId="e68afbb066d516fd" providerId="LiveId" clId="{CEAF32A1-784A-4B41-8CFF-7CAC69AE7625}" dt="2026-01-15T04:17:42.021" v="3291" actId="14100"/>
          <ac:picMkLst>
            <pc:docMk/>
            <pc:sldMk cId="3185060688" sldId="271"/>
            <ac:picMk id="4" creationId="{21EF1A7C-064F-20B3-5FA7-A3EEC3B5EAA2}"/>
          </ac:picMkLst>
        </pc:picChg>
      </pc:sldChg>
      <pc:sldChg chg="addSp modSp new mod">
        <pc:chgData name="Adhitya Elangovan" userId="e68afbb066d516fd" providerId="LiveId" clId="{CEAF32A1-784A-4B41-8CFF-7CAC69AE7625}" dt="2026-01-15T04:20:55.278" v="3296" actId="1076"/>
        <pc:sldMkLst>
          <pc:docMk/>
          <pc:sldMk cId="2648795607" sldId="272"/>
        </pc:sldMkLst>
        <pc:picChg chg="add mod">
          <ac:chgData name="Adhitya Elangovan" userId="e68afbb066d516fd" providerId="LiveId" clId="{CEAF32A1-784A-4B41-8CFF-7CAC69AE7625}" dt="2026-01-15T04:18:00.718" v="3294" actId="1076"/>
          <ac:picMkLst>
            <pc:docMk/>
            <pc:sldMk cId="2648795607" sldId="272"/>
            <ac:picMk id="2" creationId="{B1DD35B1-94B0-30B7-42A9-9F94B65F4D7D}"/>
          </ac:picMkLst>
        </pc:picChg>
        <pc:picChg chg="add mod">
          <ac:chgData name="Adhitya Elangovan" userId="e68afbb066d516fd" providerId="LiveId" clId="{CEAF32A1-784A-4B41-8CFF-7CAC69AE7625}" dt="2026-01-15T04:20:55.278" v="3296" actId="1076"/>
          <ac:picMkLst>
            <pc:docMk/>
            <pc:sldMk cId="2648795607" sldId="272"/>
            <ac:picMk id="4" creationId="{877E328E-2C11-B187-6739-3EA7A63FADF4}"/>
          </ac:picMkLst>
        </pc:picChg>
      </pc:sldChg>
    </pc:docChg>
  </pc:docChgLst>
</pc:chgInfo>
</file>

<file path=ppt/media/image1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524300" y="385750"/>
            <a:ext cx="6096300" cy="1928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:notes"/>
          <p:cNvSpPr txBox="1">
            <a:spLocks noGrp="1"/>
          </p:cNvSpPr>
          <p:nvPr>
            <p:ph type="body" idx="1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524300" y="385750"/>
            <a:ext cx="6096300" cy="1928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1:notes"/>
          <p:cNvSpPr txBox="1">
            <a:spLocks noGrp="1"/>
          </p:cNvSpPr>
          <p:nvPr>
            <p:ph type="body" idx="1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2:notes"/>
          <p:cNvSpPr txBox="1">
            <a:spLocks noGrp="1"/>
          </p:cNvSpPr>
          <p:nvPr>
            <p:ph type="body" idx="1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524300" y="385750"/>
            <a:ext cx="6096300" cy="1928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4:notes"/>
          <p:cNvSpPr txBox="1">
            <a:spLocks noGrp="1"/>
          </p:cNvSpPr>
          <p:nvPr>
            <p:ph type="body" idx="1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524300" y="385750"/>
            <a:ext cx="6096300" cy="1928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2:notes"/>
          <p:cNvSpPr txBox="1">
            <a:spLocks noGrp="1"/>
          </p:cNvSpPr>
          <p:nvPr>
            <p:ph type="body" idx="1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3:notes"/>
          <p:cNvSpPr txBox="1">
            <a:spLocks noGrp="1"/>
          </p:cNvSpPr>
          <p:nvPr>
            <p:ph type="body" idx="1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:notes"/>
          <p:cNvSpPr txBox="1">
            <a:spLocks noGrp="1"/>
          </p:cNvSpPr>
          <p:nvPr>
            <p:ph type="body" idx="1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:notes"/>
          <p:cNvSpPr txBox="1">
            <a:spLocks noGrp="1"/>
          </p:cNvSpPr>
          <p:nvPr>
            <p:ph type="body" idx="1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6:notes"/>
          <p:cNvSpPr txBox="1">
            <a:spLocks noGrp="1"/>
          </p:cNvSpPr>
          <p:nvPr>
            <p:ph type="body" idx="1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7:notes"/>
          <p:cNvSpPr txBox="1">
            <a:spLocks noGrp="1"/>
          </p:cNvSpPr>
          <p:nvPr>
            <p:ph type="body" idx="1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9:notes"/>
          <p:cNvSpPr txBox="1">
            <a:spLocks noGrp="1"/>
          </p:cNvSpPr>
          <p:nvPr>
            <p:ph type="body" idx="1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0:notes"/>
          <p:cNvSpPr txBox="1">
            <a:spLocks noGrp="1"/>
          </p:cNvSpPr>
          <p:nvPr>
            <p:ph type="body" idx="1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title"/>
          </p:nvPr>
        </p:nvSpPr>
        <p:spPr>
          <a:xfrm>
            <a:off x="416300" y="4011083"/>
            <a:ext cx="3243579" cy="77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4900" b="1" i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body" idx="1"/>
          </p:nvPr>
        </p:nvSpPr>
        <p:spPr>
          <a:xfrm>
            <a:off x="796462" y="1776680"/>
            <a:ext cx="7609205" cy="18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500" b="0" i="0">
                <a:solidFill>
                  <a:srgbClr val="434343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>
  <p:cSld name="Title Only">
    <p:bg>
      <p:bgPr>
        <a:solidFill>
          <a:schemeClr val="lt1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416300" y="4011083"/>
            <a:ext cx="3243579" cy="77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4900" b="1" i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ctrTitle"/>
          </p:nvPr>
        </p:nvSpPr>
        <p:spPr>
          <a:xfrm>
            <a:off x="685800" y="1594485"/>
            <a:ext cx="7772400" cy="1080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4900" b="1" i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1"/>
          </p:nvPr>
        </p:nvSpPr>
        <p:spPr>
          <a:xfrm>
            <a:off x="1371600" y="2880360"/>
            <a:ext cx="6400800" cy="1285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500" b="0" i="0">
                <a:solidFill>
                  <a:srgbClr val="434343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416300" y="4011083"/>
            <a:ext cx="3243579" cy="77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4900" b="1" i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457200" y="1183005"/>
            <a:ext cx="3977640" cy="339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4709160" y="1183005"/>
            <a:ext cx="3977640" cy="339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6300" y="4011083"/>
            <a:ext cx="3243579" cy="77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900" b="1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96462" y="1776680"/>
            <a:ext cx="7609205" cy="18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 b="0" i="0" u="none" strike="noStrike" cap="none">
                <a:solidFill>
                  <a:srgbClr val="434343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indent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1pPr>
            <a:lvl2pPr lvl="1" indent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2pPr>
            <a:lvl3pPr lvl="2" indent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3pPr>
            <a:lvl4pPr lvl="3" indent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4pPr>
            <a:lvl5pPr lvl="4" indent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5pPr>
            <a:lvl6pPr lvl="5" indent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6pPr>
            <a:lvl7pPr lvl="6" indent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7pPr>
            <a:lvl8pPr lvl="7" indent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8pPr>
            <a:lvl9pPr lvl="8" indent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 txBox="1">
            <a:spLocks noGrp="1"/>
          </p:cNvSpPr>
          <p:nvPr>
            <p:ph type="title"/>
          </p:nvPr>
        </p:nvSpPr>
        <p:spPr>
          <a:xfrm>
            <a:off x="509650" y="933725"/>
            <a:ext cx="3398400" cy="62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4285F4"/>
                </a:solidFill>
              </a:rPr>
              <a:t>Guidelines</a:t>
            </a:r>
            <a:endParaRPr sz="4000"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1"/>
          </p:nvPr>
        </p:nvSpPr>
        <p:spPr>
          <a:xfrm>
            <a:off x="796462" y="1776680"/>
            <a:ext cx="7609200" cy="18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356235" lvl="0" indent="-34353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Arial"/>
              <a:buChar char="●"/>
            </a:pPr>
            <a:r>
              <a:rPr lang="en-US"/>
              <a:t>Kindly use the given template for submitting your project (Make a copy of the template) </a:t>
            </a:r>
            <a:endParaRPr/>
          </a:p>
          <a:p>
            <a:pPr marL="356235" lvl="0" indent="-34353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Arial"/>
              <a:buChar char="●"/>
            </a:pPr>
            <a:r>
              <a:rPr lang="en-US"/>
              <a:t>One team is only required to submit one project/ppt. </a:t>
            </a:r>
            <a:endParaRPr/>
          </a:p>
          <a:p>
            <a:pPr marL="356235" lvl="0" indent="-34353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Arial"/>
              <a:buChar char="●"/>
            </a:pPr>
            <a:r>
              <a:rPr lang="en-US"/>
              <a:t>The ideal size of the presentation should not be more than 10 slides. </a:t>
            </a:r>
            <a:endParaRPr/>
          </a:p>
          <a:p>
            <a:pPr marL="356235" lvl="0" indent="-34353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Arial"/>
              <a:buChar char="●"/>
            </a:pPr>
            <a:r>
              <a:rPr lang="en-US"/>
              <a:t>You are welcome to add as many POCs and design concepts to support your project. </a:t>
            </a:r>
            <a:endParaRPr/>
          </a:p>
          <a:p>
            <a:pPr marL="356235" lvl="0" indent="-34353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Arial"/>
              <a:buChar char="●"/>
            </a:pPr>
            <a:r>
              <a:rPr lang="en-US"/>
              <a:t>The project should be feasible and the team members should be capable enough, to come up with the prototype of the same idea, if required. </a:t>
            </a:r>
            <a:endParaRPr/>
          </a:p>
          <a:p>
            <a:pPr marL="356235" lvl="0" indent="-34353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Arial"/>
              <a:buChar char="●"/>
            </a:pPr>
            <a:r>
              <a:rPr lang="en-US"/>
              <a:t>Solutions must include at least one Google technology. </a:t>
            </a:r>
            <a:endParaRPr/>
          </a:p>
        </p:txBody>
      </p:sp>
      <p:pic>
        <p:nvPicPr>
          <p:cNvPr id="46" name="Google Shape;46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9800" y="174174"/>
            <a:ext cx="1826526" cy="327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00;p16">
            <a:extLst>
              <a:ext uri="{FF2B5EF4-FFF2-40B4-BE49-F238E27FC236}">
                <a16:creationId xmlns:a16="http://schemas.microsoft.com/office/drawing/2014/main" id="{5F776E43-65AE-D116-A5E0-B5DBE98B5E3A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9800" y="174174"/>
            <a:ext cx="1826526" cy="327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73774AA-5006-E124-F640-CE655DC543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28158"/>
            <a:ext cx="9144000" cy="4415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1883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00;p16">
            <a:extLst>
              <a:ext uri="{FF2B5EF4-FFF2-40B4-BE49-F238E27FC236}">
                <a16:creationId xmlns:a16="http://schemas.microsoft.com/office/drawing/2014/main" id="{36D513CF-AE88-6E97-C916-24ABB8A102E1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9800" y="174174"/>
            <a:ext cx="1826526" cy="327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1EF1A7C-064F-20B3-5FA7-A3EEC3B5EA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9601"/>
            <a:ext cx="9144000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0606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00;p16">
            <a:extLst>
              <a:ext uri="{FF2B5EF4-FFF2-40B4-BE49-F238E27FC236}">
                <a16:creationId xmlns:a16="http://schemas.microsoft.com/office/drawing/2014/main" id="{B1DD35B1-94B0-30B7-42A9-9F94B65F4D7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77530"/>
            <a:ext cx="1826526" cy="327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77E328E-2C11-B187-6739-3EA7A63FAD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34270"/>
            <a:ext cx="9144000" cy="437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7956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 txBox="1"/>
          <p:nvPr/>
        </p:nvSpPr>
        <p:spPr>
          <a:xfrm>
            <a:off x="130063" y="327424"/>
            <a:ext cx="6986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tx1"/>
                </a:solidFill>
                <a:latin typeface="Tahoma"/>
                <a:ea typeface="Tahoma"/>
                <a:cs typeface="Tahoma"/>
                <a:sym typeface="Tahoma"/>
              </a:rPr>
              <a:t>Additional Details/Future Development (if any) </a:t>
            </a:r>
            <a:endParaRPr sz="1800" dirty="0">
              <a:solidFill>
                <a:schemeClr val="tx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106" name="Google Shape;106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590" y="0"/>
            <a:ext cx="1826526" cy="32742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0FB24DB-A716-A441-F601-AD5D2D67E4AC}"/>
              </a:ext>
            </a:extLst>
          </p:cNvPr>
          <p:cNvSpPr txBox="1"/>
          <p:nvPr/>
        </p:nvSpPr>
        <p:spPr>
          <a:xfrm>
            <a:off x="70590" y="662472"/>
            <a:ext cx="8605025" cy="46474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Support for Scanned Resumes (OCR Integration)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Currently, the system works best with text-based PDFs and DOCX files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the future,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OCR (Optical Character Recognition)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will be added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allows the system to read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scanned or image-based resumes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Ensures no resume is rejected due to format limitations</a:t>
            </a:r>
          </a:p>
          <a:p>
            <a:pPr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Benefit: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Recruiters can upload any resume format without manual conversion.</a:t>
            </a:r>
          </a:p>
          <a:p>
            <a:pPr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Soft Skill Detection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 will identify soft skills such as:</a:t>
            </a:r>
          </a:p>
          <a:p>
            <a:pPr marL="285750" lvl="4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Communication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Leadership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Teamwork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Problem-solving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These are detected from: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Resume descriptions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explanations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Achievements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Benefit: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Helps recruiters evaluate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personality and work behavior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not just technical skills</a:t>
            </a:r>
            <a:r>
              <a:rPr lang="en-US" dirty="0"/>
              <a:t>.</a:t>
            </a:r>
          </a:p>
          <a:p>
            <a:pPr>
              <a:buNone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 txBox="1"/>
          <p:nvPr/>
        </p:nvSpPr>
        <p:spPr>
          <a:xfrm>
            <a:off x="219625" y="906875"/>
            <a:ext cx="5843400" cy="13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rgbClr val="434343"/>
                </a:solidFill>
                <a:latin typeface="Tahoma"/>
                <a:ea typeface="Tahoma"/>
                <a:cs typeface="Tahoma"/>
                <a:sym typeface="Tahoma"/>
              </a:rPr>
              <a:t>Provide links to your:</a:t>
            </a:r>
            <a:endParaRPr sz="1800">
              <a:latin typeface="Tahoma"/>
              <a:ea typeface="Tahoma"/>
              <a:cs typeface="Tahoma"/>
              <a:sym typeface="Tahoma"/>
            </a:endParaRPr>
          </a:p>
          <a:p>
            <a:pPr marL="469265" lvl="0" indent="-398145" algn="l" rtl="0">
              <a:lnSpc>
                <a:spcPct val="100000"/>
              </a:lnSpc>
              <a:spcBef>
                <a:spcPts val="216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Tahoma"/>
              <a:buAutoNum type="arabicPeriod"/>
            </a:pPr>
            <a:r>
              <a:rPr lang="en-US" sz="1800" b="1">
                <a:solidFill>
                  <a:srgbClr val="434343"/>
                </a:solidFill>
                <a:latin typeface="Tahoma"/>
                <a:ea typeface="Tahoma"/>
                <a:cs typeface="Tahoma"/>
                <a:sym typeface="Tahoma"/>
              </a:rPr>
              <a:t>GitHub Public Repository</a:t>
            </a:r>
            <a:endParaRPr sz="1800">
              <a:latin typeface="Tahoma"/>
              <a:ea typeface="Tahoma"/>
              <a:cs typeface="Tahoma"/>
              <a:sym typeface="Tahoma"/>
            </a:endParaRPr>
          </a:p>
          <a:p>
            <a:pPr marL="469265" lvl="0" indent="-41973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Tahoma"/>
              <a:buAutoNum type="arabicPeriod"/>
            </a:pPr>
            <a:r>
              <a:rPr lang="en-US" sz="1800" b="1">
                <a:solidFill>
                  <a:srgbClr val="434343"/>
                </a:solidFill>
                <a:latin typeface="Tahoma"/>
                <a:ea typeface="Tahoma"/>
                <a:cs typeface="Tahoma"/>
                <a:sym typeface="Tahoma"/>
              </a:rPr>
              <a:t>Demo Video Link (3 Minutes)</a:t>
            </a:r>
            <a:endParaRPr sz="1800">
              <a:latin typeface="Tahoma"/>
              <a:ea typeface="Tahoma"/>
              <a:cs typeface="Tahoma"/>
              <a:sym typeface="Tahoma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Tahoma"/>
              <a:buAutoNum type="arabicPeriod"/>
            </a:pPr>
            <a:r>
              <a:rPr lang="en-US" sz="1800" b="1">
                <a:solidFill>
                  <a:srgbClr val="434343"/>
                </a:solidFill>
                <a:latin typeface="Tahoma"/>
                <a:ea typeface="Tahoma"/>
                <a:cs typeface="Tahoma"/>
                <a:sym typeface="Tahoma"/>
              </a:rPr>
              <a:t>MVP Link</a:t>
            </a:r>
            <a:endParaRPr sz="1800"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112" name="Google Shape;112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9800" y="174174"/>
            <a:ext cx="1826526" cy="327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0"/>
          <p:cNvSpPr txBox="1">
            <a:spLocks noGrp="1"/>
          </p:cNvSpPr>
          <p:nvPr>
            <p:ph type="title"/>
          </p:nvPr>
        </p:nvSpPr>
        <p:spPr>
          <a:xfrm>
            <a:off x="416300" y="4011075"/>
            <a:ext cx="5287500" cy="7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Thank you!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/>
        </p:nvSpPr>
        <p:spPr>
          <a:xfrm>
            <a:off x="198454" y="3251424"/>
            <a:ext cx="8350814" cy="1327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>
                <a:solidFill>
                  <a:srgbClr val="434343"/>
                </a:solidFill>
                <a:latin typeface="Bookman Old Style" panose="02050604050505020204" pitchFamily="18" charset="0"/>
                <a:ea typeface="Tahoma"/>
                <a:cs typeface="Tahoma"/>
                <a:sym typeface="Tahoma"/>
              </a:rPr>
              <a:t>TEAM DETAILS:</a:t>
            </a:r>
          </a:p>
          <a:p>
            <a:pPr marL="3556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+mj-lt"/>
              <a:buAutoNum type="arabicPeriod"/>
            </a:pPr>
            <a:r>
              <a:rPr lang="en-US" b="1" dirty="0">
                <a:solidFill>
                  <a:srgbClr val="434343"/>
                </a:solidFill>
                <a:latin typeface="Times New Roman" panose="02020603050405020304" pitchFamily="18" charset="0"/>
                <a:ea typeface="Tahoma"/>
                <a:cs typeface="Times New Roman" panose="02020603050405020304" pitchFamily="18" charset="0"/>
                <a:sym typeface="Tahoma"/>
              </a:rPr>
              <a:t>Team</a:t>
            </a:r>
            <a:r>
              <a:rPr lang="en-US" b="1" dirty="0">
                <a:solidFill>
                  <a:srgbClr val="434343"/>
                </a:solidFill>
                <a:latin typeface="Bookman Old Style" panose="02050604050505020204" pitchFamily="18" charset="0"/>
                <a:ea typeface="Tahoma"/>
                <a:cs typeface="Tahoma"/>
                <a:sym typeface="Tahoma"/>
              </a:rPr>
              <a:t> </a:t>
            </a:r>
            <a:r>
              <a:rPr lang="en-US" b="1" dirty="0">
                <a:solidFill>
                  <a:srgbClr val="434343"/>
                </a:solidFill>
                <a:latin typeface="Times New Roman" panose="02020603050405020304" pitchFamily="18" charset="0"/>
                <a:ea typeface="Tahoma"/>
                <a:cs typeface="Times New Roman" panose="02020603050405020304" pitchFamily="18" charset="0"/>
                <a:sym typeface="Tahoma"/>
              </a:rPr>
              <a:t>Name: </a:t>
            </a:r>
            <a:r>
              <a:rPr lang="en-US" dirty="0" err="1">
                <a:solidFill>
                  <a:srgbClr val="434343"/>
                </a:solidFill>
                <a:latin typeface="Bookman Old Style" panose="02050604050505020204" pitchFamily="18" charset="0"/>
                <a:ea typeface="Tahoma"/>
                <a:cs typeface="Times New Roman" panose="02020603050405020304" pitchFamily="18" charset="0"/>
                <a:sym typeface="Tahoma"/>
              </a:rPr>
              <a:t>Exudus</a:t>
            </a:r>
            <a:endParaRPr b="1" dirty="0">
              <a:solidFill>
                <a:srgbClr val="434343"/>
              </a:solidFill>
              <a:latin typeface="Times New Roman" panose="02020603050405020304" pitchFamily="18" charset="0"/>
              <a:ea typeface="Tahoma"/>
              <a:cs typeface="Times New Roman" panose="02020603050405020304" pitchFamily="18" charset="0"/>
              <a:sym typeface="Tahoma"/>
            </a:endParaRPr>
          </a:p>
          <a:p>
            <a:pPr marL="3429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+mj-lt"/>
              <a:buAutoNum type="arabicPeriod"/>
            </a:pPr>
            <a:r>
              <a:rPr lang="en-US" b="1" dirty="0">
                <a:solidFill>
                  <a:srgbClr val="434343"/>
                </a:solidFill>
                <a:latin typeface="Times New Roman" panose="02020603050405020304" pitchFamily="18" charset="0"/>
                <a:ea typeface="Tahoma"/>
                <a:cs typeface="Times New Roman" panose="02020603050405020304" pitchFamily="18" charset="0"/>
                <a:sym typeface="Tahoma"/>
              </a:rPr>
              <a:t>Team Leader Name: </a:t>
            </a:r>
            <a:r>
              <a:rPr lang="en-US" dirty="0" err="1">
                <a:solidFill>
                  <a:srgbClr val="434343"/>
                </a:solidFill>
                <a:latin typeface="Bookman Old Style" panose="02050604050505020204" pitchFamily="18" charset="0"/>
                <a:ea typeface="Tahoma"/>
                <a:cs typeface="Times New Roman" panose="02020603050405020304" pitchFamily="18" charset="0"/>
                <a:sym typeface="Tahoma"/>
              </a:rPr>
              <a:t>Aadithia</a:t>
            </a:r>
            <a:r>
              <a:rPr lang="en-US" dirty="0">
                <a:solidFill>
                  <a:srgbClr val="434343"/>
                </a:solidFill>
                <a:latin typeface="Bookman Old Style" panose="02050604050505020204" pitchFamily="18" charset="0"/>
                <a:ea typeface="Tahoma"/>
                <a:cs typeface="Times New Roman" panose="02020603050405020304" pitchFamily="18" charset="0"/>
                <a:sym typeface="Tahoma"/>
              </a:rPr>
              <a:t> Venkat Suresh Kumar</a:t>
            </a:r>
            <a:endParaRPr dirty="0">
              <a:solidFill>
                <a:schemeClr val="dk1"/>
              </a:solidFill>
            </a:endParaRPr>
          </a:p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+mj-lt"/>
              <a:buAutoNum type="arabicPeriod"/>
            </a:pPr>
            <a:r>
              <a:rPr lang="en-US" b="1" dirty="0">
                <a:solidFill>
                  <a:srgbClr val="434343"/>
                </a:solidFill>
                <a:latin typeface="Times New Roman" panose="02020603050405020304" pitchFamily="18" charset="0"/>
                <a:ea typeface="Tahoma"/>
                <a:cs typeface="Times New Roman" panose="02020603050405020304" pitchFamily="18" charset="0"/>
                <a:sym typeface="Tahoma"/>
              </a:rPr>
              <a:t>Problem Statement</a:t>
            </a:r>
            <a:r>
              <a:rPr lang="en-US" b="1" dirty="0">
                <a:solidFill>
                  <a:srgbClr val="404040"/>
                </a:solidFill>
                <a:latin typeface="Times New Roman" panose="02020603050405020304" pitchFamily="18" charset="0"/>
                <a:ea typeface="Tahoma"/>
                <a:cs typeface="Times New Roman" panose="02020603050405020304" pitchFamily="18" charset="0"/>
                <a:sym typeface="Tahoma"/>
              </a:rPr>
              <a:t>:</a:t>
            </a:r>
          </a:p>
          <a:p>
            <a:pPr marL="1270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  <a:latin typeface="Bookman Old Style" panose="02050604050505020204" pitchFamily="18" charset="0"/>
              </a:rPr>
              <a:t>	•</a:t>
            </a:r>
            <a:r>
              <a:rPr lang="en-US" b="1" dirty="0">
                <a:solidFill>
                  <a:srgbClr val="404040"/>
                </a:solidFill>
                <a:latin typeface="Bookman Old Style" panose="02050604050505020204" pitchFamily="18" charset="0"/>
                <a:ea typeface="Tahoma"/>
                <a:cs typeface="Tahoma"/>
                <a:sym typeface="Tahoma"/>
              </a:rPr>
              <a:t>AI system to screen resumes and rank candidates by job skill fit</a:t>
            </a:r>
            <a:endParaRPr b="1" dirty="0">
              <a:solidFill>
                <a:srgbClr val="404040"/>
              </a:solidFill>
              <a:latin typeface="Bookman Old Style" panose="02050604050505020204" pitchFamily="18" charset="0"/>
              <a:ea typeface="Tahoma"/>
              <a:cs typeface="Tahoma"/>
              <a:sym typeface="Tahoma"/>
            </a:endParaRPr>
          </a:p>
        </p:txBody>
      </p:sp>
      <p:pic>
        <p:nvPicPr>
          <p:cNvPr id="52" name="Google Shape;52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085198" cy="31473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/>
          <p:nvPr/>
        </p:nvSpPr>
        <p:spPr>
          <a:xfrm>
            <a:off x="159800" y="501598"/>
            <a:ext cx="7923496" cy="28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rgbClr val="434343"/>
                </a:solidFill>
                <a:latin typeface="Bookman Old Style" panose="02050604050505020204" pitchFamily="18" charset="0"/>
                <a:ea typeface="Tahoma"/>
                <a:cs typeface="Times New Roman" panose="02020603050405020304" pitchFamily="18" charset="0"/>
                <a:sym typeface="Tahoma"/>
              </a:rPr>
              <a:t>Brief about your solution and problem statement addressing:</a:t>
            </a:r>
            <a:endParaRPr sz="1800" dirty="0">
              <a:latin typeface="Bookman Old Style" panose="02050604050505020204" pitchFamily="18" charset="0"/>
              <a:ea typeface="Tahoma"/>
              <a:cs typeface="Times New Roman" panose="02020603050405020304" pitchFamily="18" charset="0"/>
              <a:sym typeface="Tahoma"/>
            </a:endParaRPr>
          </a:p>
        </p:txBody>
      </p:sp>
      <p:pic>
        <p:nvPicPr>
          <p:cNvPr id="58" name="Google Shape;58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9800" y="174174"/>
            <a:ext cx="1826526" cy="32742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7ACA5F4-E183-AD24-E430-164608B10744}"/>
              </a:ext>
            </a:extLst>
          </p:cNvPr>
          <p:cNvSpPr txBox="1"/>
          <p:nvPr/>
        </p:nvSpPr>
        <p:spPr>
          <a:xfrm>
            <a:off x="208156" y="921834"/>
            <a:ext cx="872768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Recruiters often receive a </a:t>
            </a:r>
            <a:r>
              <a:rPr lang="en-I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large number of resumes</a:t>
            </a:r>
            <a:r>
              <a:rPr lang="en-IN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for a single job role. For them, manually reviewing each resume takes a </a:t>
            </a:r>
            <a:r>
              <a:rPr lang="en-I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lot of time and effort</a:t>
            </a:r>
            <a:r>
              <a:rPr lang="en-IN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and sometimes due to </a:t>
            </a:r>
            <a:r>
              <a:rPr lang="en-I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manual errors</a:t>
            </a:r>
            <a:r>
              <a:rPr lang="en-IN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skilled candidates may be missed.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Our solution is an </a:t>
            </a:r>
            <a:r>
              <a:rPr lang="en-I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AI-Powered resume screening system </a:t>
            </a:r>
            <a:r>
              <a:rPr lang="en-IN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that helps recruiters shortlist candidates more efficiently. The system </a:t>
            </a:r>
            <a:r>
              <a:rPr lang="en-IN" sz="16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analyzes</a:t>
            </a:r>
            <a:r>
              <a:rPr lang="en-I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resumes </a:t>
            </a:r>
            <a:r>
              <a:rPr lang="en-IN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 the candidates, </a:t>
            </a:r>
            <a:r>
              <a:rPr lang="en-I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extracts relevant skills</a:t>
            </a:r>
            <a:r>
              <a:rPr lang="en-IN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and compares them with </a:t>
            </a:r>
            <a:r>
              <a:rPr lang="en-I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job requirements</a:t>
            </a:r>
            <a:r>
              <a:rPr lang="en-IN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provided by the recruiter.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Based on this comparison, candidates are </a:t>
            </a:r>
            <a:r>
              <a:rPr lang="en-I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ranked</a:t>
            </a:r>
            <a:r>
              <a:rPr lang="en-IN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according to their </a:t>
            </a:r>
            <a:r>
              <a:rPr lang="en-I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job-skill fit</a:t>
            </a:r>
            <a:r>
              <a:rPr lang="en-IN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allows recruiters to </a:t>
            </a:r>
            <a:r>
              <a:rPr lang="en-I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quickly Identity</a:t>
            </a:r>
            <a:r>
              <a:rPr lang="en-IN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the </a:t>
            </a:r>
            <a:r>
              <a:rPr lang="en-I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most suitable candidates </a:t>
            </a:r>
            <a:r>
              <a:rPr lang="en-IN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while keeping the final decision in human needs.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solution </a:t>
            </a:r>
            <a:r>
              <a:rPr lang="en-I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reduces screening time</a:t>
            </a:r>
            <a:r>
              <a:rPr lang="en-IN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improves accuracy</a:t>
            </a:r>
            <a:r>
              <a:rPr lang="en-IN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and makes the </a:t>
            </a:r>
            <a:r>
              <a:rPr lang="en-I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hiring process faster</a:t>
            </a:r>
            <a:r>
              <a:rPr lang="en-IN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and more reliable.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0"/>
          <p:cNvSpPr txBox="1"/>
          <p:nvPr/>
        </p:nvSpPr>
        <p:spPr>
          <a:xfrm>
            <a:off x="228842" y="501598"/>
            <a:ext cx="8686557" cy="4185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3325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tx1"/>
                </a:solidFill>
                <a:latin typeface="Bookman Old Style" panose="02050604050505020204" pitchFamily="18" charset="0"/>
                <a:ea typeface="Tahoma"/>
                <a:cs typeface="Tahoma"/>
                <a:sym typeface="Tahoma"/>
              </a:rPr>
              <a:t>Opportunities</a:t>
            </a:r>
            <a:endParaRPr sz="1800" dirty="0">
              <a:solidFill>
                <a:schemeClr val="tx1"/>
              </a:solidFill>
              <a:latin typeface="Bookman Old Style" panose="02050604050505020204" pitchFamily="18" charset="0"/>
              <a:ea typeface="Tahoma"/>
              <a:cs typeface="Tahoma"/>
              <a:sym typeface="Tahoma"/>
            </a:endParaRPr>
          </a:p>
          <a:p>
            <a:pPr marL="926464" lvl="0" indent="-403859" algn="l" rtl="0">
              <a:lnSpc>
                <a:spcPct val="100000"/>
              </a:lnSpc>
              <a:spcBef>
                <a:spcPts val="325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Tahoma"/>
              <a:buAutoNum type="alphaLcPeriod"/>
            </a:pPr>
            <a:r>
              <a:rPr lang="en-US" sz="1800" dirty="0">
                <a:solidFill>
                  <a:schemeClr val="tx1"/>
                </a:solidFill>
                <a:latin typeface="Bookman Old Style" panose="02050604050505020204" pitchFamily="18" charset="0"/>
                <a:ea typeface="Tahoma"/>
                <a:cs typeface="Tahoma"/>
                <a:sym typeface="Tahoma"/>
              </a:rPr>
              <a:t>How different is it from any of the other existing ideas?</a:t>
            </a:r>
          </a:p>
          <a:p>
            <a:pPr marL="926464" lvl="0" indent="-403859" algn="l" rtl="0">
              <a:lnSpc>
                <a:spcPct val="100000"/>
              </a:lnSpc>
              <a:spcBef>
                <a:spcPts val="325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Tahoma"/>
              <a:buAutoNum type="alphaLcPeriod"/>
            </a:pPr>
            <a:endParaRPr lang="en-US" sz="1800" dirty="0">
              <a:solidFill>
                <a:srgbClr val="434343"/>
              </a:solidFill>
              <a:latin typeface="Bookman Old Style" panose="02050604050505020204" pitchFamily="18" charset="0"/>
              <a:ea typeface="Tahoma"/>
              <a:cs typeface="Tahoma"/>
              <a:sym typeface="Tahoma"/>
            </a:endParaRPr>
          </a:p>
          <a:p>
            <a:pPr marL="808355" lvl="3" indent="-285750">
              <a:spcBef>
                <a:spcPts val="325"/>
              </a:spcBef>
              <a:buClr>
                <a:srgbClr val="434343"/>
              </a:buClr>
              <a:buSzPts val="1800"/>
              <a:buFont typeface="Arial" panose="020B0604020202020204" pitchFamily="34" charset="0"/>
              <a:buChar char="•"/>
            </a:pPr>
            <a:r>
              <a:rPr lang="en-IN" sz="1600" dirty="0">
                <a:latin typeface="Bookman Old Style" panose="02050604050505020204" pitchFamily="18" charset="0"/>
                <a:ea typeface="Tahoma"/>
                <a:cs typeface="Tahoma"/>
                <a:sym typeface="Tahoma"/>
              </a:rPr>
              <a:t>Most existing resume screening tools rely only on basic keyword matching.</a:t>
            </a:r>
          </a:p>
          <a:p>
            <a:pPr marL="808355" lvl="3" indent="-285750">
              <a:spcBef>
                <a:spcPts val="325"/>
              </a:spcBef>
              <a:buClr>
                <a:srgbClr val="434343"/>
              </a:buClr>
              <a:buSzPts val="1800"/>
              <a:buFont typeface="Arial" panose="020B0604020202020204" pitchFamily="34" charset="0"/>
              <a:buChar char="•"/>
            </a:pPr>
            <a:r>
              <a:rPr lang="en-IN" sz="1600" dirty="0">
                <a:latin typeface="Bookman Old Style" panose="02050604050505020204" pitchFamily="18" charset="0"/>
                <a:ea typeface="Tahoma"/>
                <a:cs typeface="Tahoma"/>
                <a:sym typeface="Tahoma"/>
              </a:rPr>
              <a:t>Our solution uses AI to understand skills in context, not just exact words.</a:t>
            </a:r>
          </a:p>
          <a:p>
            <a:pPr marL="808355" lvl="3" indent="-285750">
              <a:spcBef>
                <a:spcPts val="325"/>
              </a:spcBef>
              <a:buClr>
                <a:srgbClr val="434343"/>
              </a:buClr>
              <a:buSzPts val="1800"/>
              <a:buFont typeface="Arial" panose="020B0604020202020204" pitchFamily="34" charset="0"/>
              <a:buChar char="•"/>
            </a:pPr>
            <a:r>
              <a:rPr lang="en-IN" sz="1600" dirty="0">
                <a:latin typeface="Bookman Old Style" panose="02050604050505020204" pitchFamily="18" charset="0"/>
                <a:ea typeface="Tahoma"/>
                <a:cs typeface="Tahoma"/>
                <a:sym typeface="Tahoma"/>
              </a:rPr>
              <a:t>It provides a clear ranking based on job-skills fit instead of simple filtering.</a:t>
            </a:r>
          </a:p>
          <a:p>
            <a:pPr marL="808355" lvl="3" indent="-285750">
              <a:spcBef>
                <a:spcPts val="325"/>
              </a:spcBef>
              <a:buClr>
                <a:srgbClr val="434343"/>
              </a:buClr>
              <a:buSzPts val="1800"/>
              <a:buFont typeface="Arial" panose="020B0604020202020204" pitchFamily="34" charset="0"/>
              <a:buChar char="•"/>
            </a:pPr>
            <a:r>
              <a:rPr lang="en-IN" sz="1600" dirty="0">
                <a:latin typeface="Bookman Old Style" panose="02050604050505020204" pitchFamily="18" charset="0"/>
                <a:ea typeface="Tahoma"/>
                <a:cs typeface="Tahoma"/>
                <a:sym typeface="Tahoma"/>
              </a:rPr>
              <a:t>The system is easy to use and designed to assist recruiters, not replace them.</a:t>
            </a:r>
          </a:p>
          <a:p>
            <a:pPr marL="808355" lvl="4" indent="-285750">
              <a:spcBef>
                <a:spcPts val="325"/>
              </a:spcBef>
              <a:buClr>
                <a:srgbClr val="434343"/>
              </a:buClr>
              <a:buSzPts val="1800"/>
              <a:buFont typeface="Arial" panose="020B0604020202020204" pitchFamily="34" charset="0"/>
              <a:buChar char="•"/>
            </a:pPr>
            <a:endParaRPr sz="1800" dirty="0">
              <a:latin typeface="Bookman Old Style" panose="02050604050505020204" pitchFamily="18" charset="0"/>
              <a:ea typeface="Tahoma"/>
              <a:cs typeface="Tahoma"/>
              <a:sym typeface="Tahoma"/>
            </a:endParaRPr>
          </a:p>
          <a:p>
            <a:pPr marL="926464" lvl="0" indent="-415924" algn="l" rtl="0">
              <a:lnSpc>
                <a:spcPct val="100000"/>
              </a:lnSpc>
              <a:spcBef>
                <a:spcPts val="325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Tahoma"/>
              <a:buAutoNum type="alphaLcPeriod"/>
            </a:pPr>
            <a:r>
              <a:rPr lang="en-US" sz="1800" dirty="0">
                <a:solidFill>
                  <a:schemeClr val="tx1"/>
                </a:solidFill>
                <a:latin typeface="Bookman Old Style" panose="02050604050505020204" pitchFamily="18" charset="0"/>
                <a:ea typeface="Tahoma"/>
                <a:cs typeface="Tahoma"/>
                <a:sym typeface="Tahoma"/>
              </a:rPr>
              <a:t>How will it be able to solve the problem? </a:t>
            </a:r>
          </a:p>
          <a:p>
            <a:pPr marL="510540" lvl="0" algn="l" rtl="0">
              <a:lnSpc>
                <a:spcPct val="100000"/>
              </a:lnSpc>
              <a:spcBef>
                <a:spcPts val="325"/>
              </a:spcBef>
              <a:spcAft>
                <a:spcPts val="0"/>
              </a:spcAft>
              <a:buClr>
                <a:srgbClr val="434343"/>
              </a:buClr>
              <a:buSzPts val="1800"/>
            </a:pPr>
            <a:endParaRPr lang="en-US" sz="1800" dirty="0">
              <a:solidFill>
                <a:srgbClr val="434343"/>
              </a:solidFill>
              <a:latin typeface="Bookman Old Style" panose="02050604050505020204" pitchFamily="18" charset="0"/>
              <a:ea typeface="Tahoma"/>
              <a:cs typeface="Tahoma"/>
              <a:sym typeface="Tahoma"/>
            </a:endParaRPr>
          </a:p>
          <a:p>
            <a:pPr marL="796290" lvl="0" indent="-285750" algn="l" rtl="0">
              <a:lnSpc>
                <a:spcPct val="100000"/>
              </a:lnSpc>
              <a:spcBef>
                <a:spcPts val="325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rial" panose="020B0604020202020204" pitchFamily="34" charset="0"/>
              <a:buChar char="•"/>
            </a:pPr>
            <a:r>
              <a:rPr lang="en-IN" sz="1600" dirty="0">
                <a:latin typeface="Bookman Old Style" panose="02050604050505020204" pitchFamily="18" charset="0"/>
                <a:ea typeface="Tahoma"/>
                <a:cs typeface="Tahoma"/>
                <a:sym typeface="Tahoma"/>
              </a:rPr>
              <a:t>Reduces the time required to manually screen large numbers of resume.</a:t>
            </a:r>
          </a:p>
          <a:p>
            <a:pPr marL="796290" lvl="0" indent="-285750" algn="l" rtl="0">
              <a:lnSpc>
                <a:spcPct val="100000"/>
              </a:lnSpc>
              <a:spcBef>
                <a:spcPts val="325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rial" panose="020B0604020202020204" pitchFamily="34" charset="0"/>
              <a:buChar char="•"/>
            </a:pPr>
            <a:r>
              <a:rPr lang="en-IN" sz="1600" dirty="0">
                <a:latin typeface="Bookman Old Style" panose="02050604050505020204" pitchFamily="18" charset="0"/>
                <a:ea typeface="Tahoma"/>
                <a:cs typeface="Tahoma"/>
                <a:sym typeface="Tahoma"/>
              </a:rPr>
              <a:t>Helps recruiters quickly Identify the most suitable candidates.</a:t>
            </a:r>
          </a:p>
          <a:p>
            <a:pPr marL="796290" lvl="0" indent="-285750" algn="l" rtl="0">
              <a:lnSpc>
                <a:spcPct val="100000"/>
              </a:lnSpc>
              <a:spcBef>
                <a:spcPts val="325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rial" panose="020B0604020202020204" pitchFamily="34" charset="0"/>
              <a:buChar char="•"/>
            </a:pPr>
            <a:r>
              <a:rPr lang="en-IN" sz="1600" dirty="0">
                <a:latin typeface="Bookman Old Style" panose="02050604050505020204" pitchFamily="18" charset="0"/>
                <a:ea typeface="Tahoma"/>
                <a:cs typeface="Tahoma"/>
                <a:sym typeface="Tahoma"/>
              </a:rPr>
              <a:t>Improves consistency and accuracy in shortlisting.</a:t>
            </a:r>
          </a:p>
          <a:p>
            <a:pPr marL="796290" lvl="0" indent="-285750" algn="l" rtl="0">
              <a:lnSpc>
                <a:spcPct val="100000"/>
              </a:lnSpc>
              <a:spcBef>
                <a:spcPts val="325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rial" panose="020B0604020202020204" pitchFamily="34" charset="0"/>
              <a:buChar char="•"/>
            </a:pPr>
            <a:r>
              <a:rPr lang="en-IN" sz="1600" dirty="0">
                <a:latin typeface="Bookman Old Style" panose="02050604050505020204" pitchFamily="18" charset="0"/>
                <a:ea typeface="Tahoma"/>
                <a:cs typeface="Tahoma"/>
                <a:sym typeface="Tahoma"/>
              </a:rPr>
              <a:t>Makes the hiring process faster, more reliable, and more efficient.</a:t>
            </a:r>
            <a:endParaRPr sz="1600" dirty="0">
              <a:latin typeface="Bookman Old Style" panose="02050604050505020204" pitchFamily="18" charset="0"/>
              <a:ea typeface="Tahoma"/>
              <a:cs typeface="Tahoma"/>
              <a:sym typeface="Tahoma"/>
            </a:endParaRPr>
          </a:p>
        </p:txBody>
      </p:sp>
      <p:pic>
        <p:nvPicPr>
          <p:cNvPr id="64" name="Google Shape;64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9800" y="174174"/>
            <a:ext cx="1826526" cy="327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/>
        </p:nvSpPr>
        <p:spPr>
          <a:xfrm>
            <a:off x="159800" y="501598"/>
            <a:ext cx="53061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tx1"/>
                </a:solidFill>
                <a:latin typeface="Bookman Old Style" panose="02050604050505020204" pitchFamily="18" charset="0"/>
                <a:ea typeface="Tahoma"/>
                <a:cs typeface="Tahoma"/>
                <a:sym typeface="Tahoma"/>
              </a:rPr>
              <a:t>List of features offered by the solution</a:t>
            </a:r>
            <a:endParaRPr sz="1800" dirty="0">
              <a:solidFill>
                <a:schemeClr val="tx1"/>
              </a:solidFill>
              <a:latin typeface="Bookman Old Style" panose="02050604050505020204" pitchFamily="18" charset="0"/>
              <a:ea typeface="Tahoma"/>
              <a:cs typeface="Tahoma"/>
              <a:sym typeface="Tahoma"/>
            </a:endParaRPr>
          </a:p>
        </p:txBody>
      </p:sp>
      <p:pic>
        <p:nvPicPr>
          <p:cNvPr id="70" name="Google Shape;70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9800" y="174174"/>
            <a:ext cx="1826526" cy="32742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B3FF74D-ABBF-437A-2761-BE19EDB6F83C}"/>
              </a:ext>
            </a:extLst>
          </p:cNvPr>
          <p:cNvSpPr txBox="1"/>
          <p:nvPr/>
        </p:nvSpPr>
        <p:spPr>
          <a:xfrm>
            <a:off x="159800" y="829022"/>
            <a:ext cx="8865254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AI-based Resume Screening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Automatically analyzes resumes and compares them with the job description to identify relevant skills.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Skill Extraction from Job Description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Extracts key required skills directly from the job description provided by the recruiter.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Skill Extraction from Resumes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Reads and processes uploaded resumes to identify candidate skills and technologies.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Candidate Skill Matching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Compares job-required skills with candidate skills to find matching and missing skills.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Match Score Generation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Generates a clear match percentage score for each candidate based on skill relevance.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Candidate Ranking Dashboard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Ranks candidates in descending order of match score for quick decision-making.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Multiple Resume Upload Support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Allows recruiters to upload and analyze multiple resumes at once.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User-friendly Interface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Simple and clean interface that makes resume screening easy and fast.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Human-in-the-loop Decision Support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The system assists recruiters, while the final hiring decision remains with humans</a:t>
            </a:r>
            <a:r>
              <a:rPr lang="en-US" dirty="0"/>
              <a:t>.</a:t>
            </a:r>
          </a:p>
          <a:p>
            <a:endParaRPr lang="en-IN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/>
        </p:nvSpPr>
        <p:spPr>
          <a:xfrm>
            <a:off x="159800" y="796420"/>
            <a:ext cx="5687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tx1"/>
                </a:solidFill>
                <a:latin typeface="Bookman Old Style" panose="02050604050505020204" pitchFamily="18" charset="0"/>
                <a:ea typeface="Tahoma"/>
                <a:cs typeface="Tahoma"/>
                <a:sym typeface="Tahoma"/>
              </a:rPr>
              <a:t>Google Technologies used in the solution: </a:t>
            </a:r>
            <a:endParaRPr sz="1800" dirty="0">
              <a:solidFill>
                <a:schemeClr val="tx1"/>
              </a:solidFill>
              <a:latin typeface="Bookman Old Style" panose="02050604050505020204" pitchFamily="18" charset="0"/>
              <a:ea typeface="Tahoma"/>
              <a:cs typeface="Tahoma"/>
              <a:sym typeface="Tahoma"/>
            </a:endParaRPr>
          </a:p>
        </p:txBody>
      </p:sp>
      <p:pic>
        <p:nvPicPr>
          <p:cNvPr id="76" name="Google Shape;76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9800" y="174174"/>
            <a:ext cx="1826526" cy="32742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5D9F2F9-D5D1-6A3D-D0E7-734275EC22F5}"/>
              </a:ext>
            </a:extLst>
          </p:cNvPr>
          <p:cNvSpPr txBox="1"/>
          <p:nvPr/>
        </p:nvSpPr>
        <p:spPr>
          <a:xfrm>
            <a:off x="230457" y="1448365"/>
            <a:ext cx="8125522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Google Gemini API</a:t>
            </a:r>
            <a:b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Used to analyze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job descriptions and resumes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extract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relevant skills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help calculate how well a candidate matches the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job requirements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Google AI Studio</a:t>
            </a:r>
            <a:b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Used to create and manage the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Gemini API key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 prompts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resume and job description analysis.</a:t>
            </a:r>
          </a:p>
          <a:p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Google Cloud Platform (GCP)</a:t>
            </a:r>
            <a:br>
              <a:rPr lang="en-US" sz="1600" dirty="0">
                <a:latin typeface="Bookman Old Style" panose="02050604050505020204" pitchFamily="18" charset="0"/>
                <a:cs typeface="Times New Roman" panose="02020603050405020304" pitchFamily="18" charset="0"/>
              </a:rPr>
            </a:b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Provides the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cloud infrastructure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required to run and scale the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AI-powered backend services</a:t>
            </a:r>
            <a:r>
              <a:rPr lang="en-US" sz="1600" dirty="0"/>
              <a:t>.</a:t>
            </a:r>
          </a:p>
          <a:p>
            <a:endParaRPr lang="en-IN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 txBox="1"/>
          <p:nvPr/>
        </p:nvSpPr>
        <p:spPr>
          <a:xfrm>
            <a:off x="159800" y="501598"/>
            <a:ext cx="2769254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tx1"/>
                </a:solidFill>
                <a:latin typeface="Bookman Old Style" panose="02050604050505020204" pitchFamily="18" charset="0"/>
                <a:ea typeface="Tahoma"/>
                <a:cs typeface="Tahoma"/>
                <a:sym typeface="Tahoma"/>
              </a:rPr>
              <a:t>Process flow diagram </a:t>
            </a:r>
            <a:endParaRPr sz="1800" dirty="0">
              <a:solidFill>
                <a:schemeClr val="tx1"/>
              </a:solidFill>
              <a:latin typeface="Bookman Old Style" panose="02050604050505020204" pitchFamily="18" charset="0"/>
              <a:ea typeface="Tahoma"/>
              <a:cs typeface="Tahoma"/>
              <a:sym typeface="Tahoma"/>
            </a:endParaRPr>
          </a:p>
        </p:txBody>
      </p:sp>
      <p:pic>
        <p:nvPicPr>
          <p:cNvPr id="82" name="Google Shape;82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9800" y="174174"/>
            <a:ext cx="1826526" cy="327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BCF29F3-4F10-08DD-34F3-63CFF90297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791399"/>
            <a:ext cx="9144000" cy="435210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 txBox="1"/>
          <p:nvPr/>
        </p:nvSpPr>
        <p:spPr>
          <a:xfrm>
            <a:off x="159800" y="501598"/>
            <a:ext cx="80889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tx1"/>
                </a:solidFill>
                <a:latin typeface="Tahoma"/>
                <a:ea typeface="Tahoma"/>
                <a:cs typeface="Tahoma"/>
                <a:sym typeface="Tahoma"/>
              </a:rPr>
              <a:t>Architecture diagram of the proposed solution </a:t>
            </a:r>
            <a:endParaRPr sz="1800" dirty="0">
              <a:solidFill>
                <a:schemeClr val="tx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94" name="Google Shape;94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9800" y="174174"/>
            <a:ext cx="1826526" cy="32742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0A926E62-68EF-E90B-AEF1-829704B76765}"/>
              </a:ext>
            </a:extLst>
          </p:cNvPr>
          <p:cNvSpPr/>
          <p:nvPr/>
        </p:nvSpPr>
        <p:spPr>
          <a:xfrm>
            <a:off x="159800" y="1160206"/>
            <a:ext cx="1649335" cy="210410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D5C5AB-9A79-AA58-38CD-1B477D1A2D94}"/>
              </a:ext>
            </a:extLst>
          </p:cNvPr>
          <p:cNvSpPr txBox="1"/>
          <p:nvPr/>
        </p:nvSpPr>
        <p:spPr>
          <a:xfrm>
            <a:off x="159800" y="1278194"/>
            <a:ext cx="1649335" cy="12234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50" b="1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USER / RECRUITER</a:t>
            </a:r>
          </a:p>
          <a:p>
            <a:pPr algn="ctr"/>
            <a:r>
              <a:rPr lang="en-IN" sz="105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Web browser</a:t>
            </a:r>
          </a:p>
          <a:p>
            <a:pPr algn="ctr"/>
            <a:endParaRPr lang="en-IN" sz="1050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pPr algn="ctr"/>
            <a:endParaRPr lang="en-IN" sz="1050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pPr algn="ctr"/>
            <a:endParaRPr lang="en-IN" sz="1050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05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Interacts with the application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0B5F4062-43E2-7579-3646-8137E79BA2D9}"/>
              </a:ext>
            </a:extLst>
          </p:cNvPr>
          <p:cNvCxnSpPr>
            <a:cxnSpLocks/>
          </p:cNvCxnSpPr>
          <p:nvPr/>
        </p:nvCxnSpPr>
        <p:spPr>
          <a:xfrm>
            <a:off x="1809135" y="2227006"/>
            <a:ext cx="58993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3BEF7628-4D80-8F91-F53C-2D8E54BA6D89}"/>
              </a:ext>
            </a:extLst>
          </p:cNvPr>
          <p:cNvSpPr/>
          <p:nvPr/>
        </p:nvSpPr>
        <p:spPr>
          <a:xfrm>
            <a:off x="2399071" y="1160206"/>
            <a:ext cx="1649335" cy="210410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129D2F3-B480-6D71-D868-EA2EDB87416D}"/>
              </a:ext>
            </a:extLst>
          </p:cNvPr>
          <p:cNvSpPr txBox="1"/>
          <p:nvPr/>
        </p:nvSpPr>
        <p:spPr>
          <a:xfrm>
            <a:off x="2399072" y="1262637"/>
            <a:ext cx="1818968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50" b="1" dirty="0">
                <a:latin typeface="Bookman Old Style" panose="02050604050505020204" pitchFamily="18" charset="0"/>
              </a:rPr>
              <a:t>FRONTEND – React.js</a:t>
            </a:r>
          </a:p>
          <a:p>
            <a:endParaRPr lang="en-IN" sz="1050" b="1" dirty="0">
              <a:latin typeface="Bookman Old Style" panose="020506040505050202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050" dirty="0">
                <a:latin typeface="Bookman Old Style" panose="02050604050505020204" pitchFamily="18" charset="0"/>
              </a:rPr>
              <a:t>Job Description </a:t>
            </a:r>
          </a:p>
          <a:p>
            <a:r>
              <a:rPr lang="en-IN" sz="1050" dirty="0">
                <a:latin typeface="Bookman Old Style" panose="02050604050505020204" pitchFamily="18" charset="0"/>
              </a:rPr>
              <a:t>    Form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050" dirty="0">
                <a:latin typeface="Bookman Old Style" panose="02050604050505020204" pitchFamily="18" charset="0"/>
              </a:rPr>
              <a:t>Resume Upload Module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050" dirty="0">
                <a:latin typeface="Bookman Old Style" panose="02050604050505020204" pitchFamily="18" charset="0"/>
              </a:rPr>
              <a:t>Candidate Ranking Dashboard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050" dirty="0">
                <a:latin typeface="Bookman Old Style" panose="02050604050505020204" pitchFamily="18" charset="0"/>
              </a:rPr>
              <a:t>API Client(HTTP Requests)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C23ECC9-0DEB-183B-B9F1-5C26A2706AF3}"/>
              </a:ext>
            </a:extLst>
          </p:cNvPr>
          <p:cNvCxnSpPr>
            <a:cxnSpLocks/>
          </p:cNvCxnSpPr>
          <p:nvPr/>
        </p:nvCxnSpPr>
        <p:spPr>
          <a:xfrm>
            <a:off x="4048406" y="1889900"/>
            <a:ext cx="58993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C996C7FD-815A-4220-2A03-299F506C0C83}"/>
              </a:ext>
            </a:extLst>
          </p:cNvPr>
          <p:cNvSpPr/>
          <p:nvPr/>
        </p:nvSpPr>
        <p:spPr>
          <a:xfrm>
            <a:off x="4638341" y="1174954"/>
            <a:ext cx="1649335" cy="210410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3DDE924-33D5-7F36-C0DE-A50213A17F72}"/>
              </a:ext>
            </a:extLst>
          </p:cNvPr>
          <p:cNvSpPr txBox="1"/>
          <p:nvPr/>
        </p:nvSpPr>
        <p:spPr>
          <a:xfrm>
            <a:off x="4638341" y="1278194"/>
            <a:ext cx="1732962" cy="15465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050" b="1" dirty="0">
                <a:latin typeface="Bookman Old Style" panose="02050604050505020204" pitchFamily="18" charset="0"/>
              </a:rPr>
              <a:t>Backend – Node.js + Express</a:t>
            </a:r>
          </a:p>
          <a:p>
            <a:endParaRPr lang="en-IN" sz="1050" b="1" dirty="0">
              <a:latin typeface="Bookman Old Style" panose="020506040505050202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050" dirty="0">
                <a:latin typeface="Bookman Old Style" panose="02050604050505020204" pitchFamily="18" charset="0"/>
              </a:rPr>
              <a:t>REST API Layer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050" dirty="0">
                <a:latin typeface="Bookman Old Style" panose="02050604050505020204" pitchFamily="18" charset="0"/>
              </a:rPr>
              <a:t>Resume Text Extraction Service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050" dirty="0">
                <a:latin typeface="Bookman Old Style" panose="02050604050505020204" pitchFamily="18" charset="0"/>
              </a:rPr>
              <a:t>Skill Matching logic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050" dirty="0">
                <a:latin typeface="Bookman Old Style" panose="02050604050505020204" pitchFamily="18" charset="0"/>
              </a:rPr>
              <a:t>Scoring &amp; Ranking Engine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4C10D8D-F0D2-528F-2E53-CE37419F9045}"/>
              </a:ext>
            </a:extLst>
          </p:cNvPr>
          <p:cNvCxnSpPr>
            <a:cxnSpLocks/>
          </p:cNvCxnSpPr>
          <p:nvPr/>
        </p:nvCxnSpPr>
        <p:spPr>
          <a:xfrm flipH="1">
            <a:off x="4048406" y="2501606"/>
            <a:ext cx="58993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D0CF0085-9157-14A0-905C-4104CEEFA1B5}"/>
              </a:ext>
            </a:extLst>
          </p:cNvPr>
          <p:cNvSpPr/>
          <p:nvPr/>
        </p:nvSpPr>
        <p:spPr>
          <a:xfrm>
            <a:off x="6877611" y="1160206"/>
            <a:ext cx="1649335" cy="210410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961AFDE-852C-9A69-3FD7-D6CA155CA3AC}"/>
              </a:ext>
            </a:extLst>
          </p:cNvPr>
          <p:cNvSpPr txBox="1"/>
          <p:nvPr/>
        </p:nvSpPr>
        <p:spPr>
          <a:xfrm>
            <a:off x="6877611" y="1278194"/>
            <a:ext cx="1732962" cy="15465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050" b="1" dirty="0">
                <a:latin typeface="Bookman Old Style" panose="02050604050505020204" pitchFamily="18" charset="0"/>
              </a:rPr>
              <a:t>Google Gemini API</a:t>
            </a:r>
          </a:p>
          <a:p>
            <a:pPr algn="ctr"/>
            <a:r>
              <a:rPr lang="en-IN" sz="1050" b="1" dirty="0">
                <a:latin typeface="Bookman Old Style" panose="02050604050505020204" pitchFamily="18" charset="0"/>
              </a:rPr>
              <a:t>(Generative Language API)</a:t>
            </a:r>
          </a:p>
          <a:p>
            <a:endParaRPr lang="en-IN" sz="1050" b="1" dirty="0">
              <a:latin typeface="Bookman Old Style" panose="020506040505050202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050" dirty="0">
                <a:latin typeface="Bookman Old Style" panose="02050604050505020204" pitchFamily="18" charset="0"/>
              </a:rPr>
              <a:t>Job Skill Extraction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050" dirty="0">
                <a:latin typeface="Bookman Old Style" panose="02050604050505020204" pitchFamily="18" charset="0"/>
              </a:rPr>
              <a:t>Resume Skill Extraction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050" dirty="0">
                <a:latin typeface="Bookman Old Style" panose="02050604050505020204" pitchFamily="18" charset="0"/>
              </a:rPr>
              <a:t>Semantic Skill Matching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EAC6BB1D-DE83-7BB9-47AC-DAEA6C9C52E2}"/>
              </a:ext>
            </a:extLst>
          </p:cNvPr>
          <p:cNvCxnSpPr>
            <a:cxnSpLocks/>
          </p:cNvCxnSpPr>
          <p:nvPr/>
        </p:nvCxnSpPr>
        <p:spPr>
          <a:xfrm>
            <a:off x="6287675" y="1889900"/>
            <a:ext cx="58993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21FAA67-13C0-D08A-4088-B1EDD8E0D921}"/>
              </a:ext>
            </a:extLst>
          </p:cNvPr>
          <p:cNvCxnSpPr>
            <a:cxnSpLocks/>
          </p:cNvCxnSpPr>
          <p:nvPr/>
        </p:nvCxnSpPr>
        <p:spPr>
          <a:xfrm flipH="1">
            <a:off x="6287676" y="2481238"/>
            <a:ext cx="58993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Connector: Elbow 24">
            <a:extLst>
              <a:ext uri="{FF2B5EF4-FFF2-40B4-BE49-F238E27FC236}">
                <a16:creationId xmlns:a16="http://schemas.microsoft.com/office/drawing/2014/main" id="{952D4552-D316-6684-F96E-0D64DD4662CA}"/>
              </a:ext>
            </a:extLst>
          </p:cNvPr>
          <p:cNvCxnSpPr>
            <a:cxnSpLocks/>
            <a:stCxn id="20" idx="2"/>
          </p:cNvCxnSpPr>
          <p:nvPr/>
        </p:nvCxnSpPr>
        <p:spPr>
          <a:xfrm rot="5400000">
            <a:off x="7050925" y="3213954"/>
            <a:ext cx="600998" cy="701711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08FC2431-303C-199D-BA53-8CF357A900C8}"/>
              </a:ext>
            </a:extLst>
          </p:cNvPr>
          <p:cNvSpPr/>
          <p:nvPr/>
        </p:nvSpPr>
        <p:spPr>
          <a:xfrm>
            <a:off x="5351233" y="3372466"/>
            <a:ext cx="1649335" cy="168131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CC4C2A7-0307-064E-A5AD-9172BCA3C4FC}"/>
              </a:ext>
            </a:extLst>
          </p:cNvPr>
          <p:cNvSpPr txBox="1"/>
          <p:nvPr/>
        </p:nvSpPr>
        <p:spPr>
          <a:xfrm>
            <a:off x="5466735" y="3519948"/>
            <a:ext cx="141087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900" b="1" dirty="0">
                <a:latin typeface="Bookman Old Style" panose="02050604050505020204" pitchFamily="18" charset="0"/>
              </a:rPr>
              <a:t>Temporary Data Store / In- Memory Processing</a:t>
            </a:r>
          </a:p>
          <a:p>
            <a:pPr algn="ctr"/>
            <a:endParaRPr lang="en-IN" sz="900" b="1" dirty="0">
              <a:latin typeface="Bookman Old Style" panose="020506040505050202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900" dirty="0">
                <a:latin typeface="Bookman Old Style" panose="02050604050505020204" pitchFamily="18" charset="0"/>
              </a:rPr>
              <a:t>Job Description Data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900" dirty="0">
                <a:latin typeface="Bookman Old Style" panose="02050604050505020204" pitchFamily="18" charset="0"/>
              </a:rPr>
              <a:t>Extracted Resume text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900" dirty="0">
                <a:latin typeface="Bookman Old Style" panose="02050604050505020204" pitchFamily="18" charset="0"/>
              </a:rPr>
              <a:t>Skills &amp; Match Scores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7DD06AC-E723-CB8B-C145-63E13818A5F3}"/>
              </a:ext>
            </a:extLst>
          </p:cNvPr>
          <p:cNvSpPr txBox="1"/>
          <p:nvPr/>
        </p:nvSpPr>
        <p:spPr>
          <a:xfrm>
            <a:off x="1850950" y="1889900"/>
            <a:ext cx="5899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800" b="1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HTTP/JSON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BB97B40-7100-682F-E846-B5BF82F5A11D}"/>
              </a:ext>
            </a:extLst>
          </p:cNvPr>
          <p:cNvSpPr txBox="1"/>
          <p:nvPr/>
        </p:nvSpPr>
        <p:spPr>
          <a:xfrm>
            <a:off x="4073040" y="1551346"/>
            <a:ext cx="5899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800" b="1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HTTP/JSON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F78B934-E466-7A27-8FFC-3FDFAB80547E}"/>
              </a:ext>
            </a:extLst>
          </p:cNvPr>
          <p:cNvSpPr txBox="1"/>
          <p:nvPr/>
        </p:nvSpPr>
        <p:spPr>
          <a:xfrm>
            <a:off x="3798871" y="2531861"/>
            <a:ext cx="10890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800" b="1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Ranked Candidates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1CE60F3-825B-8EAB-7BF7-BE4FD98994C1}"/>
              </a:ext>
            </a:extLst>
          </p:cNvPr>
          <p:cNvSpPr txBox="1"/>
          <p:nvPr/>
        </p:nvSpPr>
        <p:spPr>
          <a:xfrm>
            <a:off x="6038141" y="1505702"/>
            <a:ext cx="10890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800" b="1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API Key </a:t>
            </a:r>
          </a:p>
          <a:p>
            <a:pPr algn="ctr"/>
            <a:r>
              <a:rPr lang="en-IN" sz="800" b="1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&amp; Data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CDB1BCA-EE8C-928D-0A51-8D8683DECDCE}"/>
              </a:ext>
            </a:extLst>
          </p:cNvPr>
          <p:cNvSpPr txBox="1"/>
          <p:nvPr/>
        </p:nvSpPr>
        <p:spPr>
          <a:xfrm>
            <a:off x="6038141" y="2496064"/>
            <a:ext cx="10890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800" b="1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Extracted </a:t>
            </a:r>
          </a:p>
          <a:p>
            <a:pPr algn="ctr"/>
            <a:r>
              <a:rPr lang="en-IN" sz="800" b="1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Skills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12D3235-500A-ACDD-DB52-7407F2CDB289}"/>
              </a:ext>
            </a:extLst>
          </p:cNvPr>
          <p:cNvSpPr txBox="1"/>
          <p:nvPr/>
        </p:nvSpPr>
        <p:spPr>
          <a:xfrm>
            <a:off x="6806923" y="3882184"/>
            <a:ext cx="1089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900" b="1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Data</a:t>
            </a:r>
          </a:p>
          <a:p>
            <a:pPr algn="ctr"/>
            <a:r>
              <a:rPr lang="en-IN" sz="900" b="1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Storage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/>
          <p:nvPr/>
        </p:nvSpPr>
        <p:spPr>
          <a:xfrm>
            <a:off x="263189" y="501598"/>
            <a:ext cx="54828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rgbClr val="434343"/>
                </a:solidFill>
                <a:latin typeface="Tahoma"/>
                <a:ea typeface="Tahoma"/>
                <a:cs typeface="Tahoma"/>
                <a:sym typeface="Tahoma"/>
              </a:rPr>
              <a:t>Snapshots of the MVP </a:t>
            </a:r>
            <a:endParaRPr sz="1800" dirty="0"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100" name="Google Shape;100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9800" y="174174"/>
            <a:ext cx="1826526" cy="327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ABFDE14-7E59-03A2-FAD7-6AB5C052BF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791398"/>
            <a:ext cx="9144000" cy="438912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94</TotalTime>
  <Words>895</Words>
  <Application>Microsoft Office PowerPoint</Application>
  <PresentationFormat>On-screen Show (16:9)</PresentationFormat>
  <Paragraphs>119</Paragraphs>
  <Slides>15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Tahoma</vt:lpstr>
      <vt:lpstr>Times New Roman</vt:lpstr>
      <vt:lpstr>Bookman Old Style</vt:lpstr>
      <vt:lpstr>Arial</vt:lpstr>
      <vt:lpstr>Office Theme</vt:lpstr>
      <vt:lpstr>Guidelines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Adhitya Elangovan</cp:lastModifiedBy>
  <cp:revision>1</cp:revision>
  <dcterms:modified xsi:type="dcterms:W3CDTF">2026-01-15T05:17:00Z</dcterms:modified>
</cp:coreProperties>
</file>